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4907" y="2870651"/>
            <a:ext cx="136588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78119" y="1868556"/>
            <a:ext cx="8137160" cy="4442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%2Bamanrouniyar@odmegroup.org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5310940"/>
            <a:ext cx="9143999" cy="104109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2124" y="1415796"/>
            <a:ext cx="1584959" cy="7955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B</a:t>
            </a:r>
            <a:r>
              <a:rPr dirty="0" spc="5"/>
              <a:t>EE</a:t>
            </a:r>
            <a:r>
              <a:rPr dirty="0" spc="-5"/>
              <a:t>H</a:t>
            </a:r>
            <a:r>
              <a:rPr dirty="0" spc="10"/>
              <a:t>I</a:t>
            </a:r>
            <a:r>
              <a:rPr dirty="0" spc="-5"/>
              <a:t>V</a:t>
            </a:r>
            <a:r>
              <a:rPr dirty="0"/>
              <a:t>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937745" y="3332448"/>
            <a:ext cx="2891790" cy="11772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25400">
              <a:lnSpc>
                <a:spcPct val="100000"/>
              </a:lnSpc>
              <a:spcBef>
                <a:spcPts val="95"/>
              </a:spcBef>
            </a:pPr>
            <a:r>
              <a:rPr dirty="0" sz="2500" spc="-5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874394">
              <a:lnSpc>
                <a:spcPct val="100000"/>
              </a:lnSpc>
              <a:spcBef>
                <a:spcPts val="103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ENGLISH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b="1">
                <a:latin typeface="Arial"/>
                <a:cs typeface="Arial"/>
              </a:rPr>
              <a:t> NUMBER: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11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: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5" b="1">
                <a:latin typeface="Arial"/>
                <a:cs typeface="Arial"/>
              </a:rPr>
              <a:t>IF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WERE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5739" y="1566136"/>
            <a:ext cx="216281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Arial"/>
                <a:cs typeface="Arial"/>
              </a:rPr>
              <a:t>INTRODUCTION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2535" y="2120905"/>
            <a:ext cx="5104765" cy="2586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Arial MT"/>
                <a:cs typeface="Arial MT"/>
              </a:rPr>
              <a:t>This </a:t>
            </a:r>
            <a:r>
              <a:rPr dirty="0" sz="1400">
                <a:latin typeface="Arial MT"/>
                <a:cs typeface="Arial MT"/>
              </a:rPr>
              <a:t>play </a:t>
            </a:r>
            <a:r>
              <a:rPr dirty="0" sz="1400" spc="-5">
                <a:latin typeface="Arial MT"/>
                <a:cs typeface="Arial MT"/>
              </a:rPr>
              <a:t>follows </a:t>
            </a:r>
            <a:r>
              <a:rPr dirty="0" sz="1400">
                <a:latin typeface="Arial MT"/>
                <a:cs typeface="Arial MT"/>
              </a:rPr>
              <a:t>the life </a:t>
            </a:r>
            <a:r>
              <a:rPr dirty="0" sz="1400" spc="-5">
                <a:latin typeface="Arial MT"/>
                <a:cs typeface="Arial MT"/>
              </a:rPr>
              <a:t>of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playwright who is </a:t>
            </a:r>
            <a:r>
              <a:rPr dirty="0" sz="1400">
                <a:latin typeface="Arial MT"/>
                <a:cs typeface="Arial MT"/>
              </a:rPr>
              <a:t>named Gerrard.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This </a:t>
            </a:r>
            <a:r>
              <a:rPr dirty="0" sz="1400">
                <a:latin typeface="Arial MT"/>
                <a:cs typeface="Arial MT"/>
              </a:rPr>
              <a:t>play </a:t>
            </a:r>
            <a:r>
              <a:rPr dirty="0" sz="1400" spc="-5">
                <a:latin typeface="Arial MT"/>
                <a:cs typeface="Arial MT"/>
              </a:rPr>
              <a:t>by Douglas </a:t>
            </a:r>
            <a:r>
              <a:rPr dirty="0" sz="1400">
                <a:latin typeface="Arial MT"/>
                <a:cs typeface="Arial MT"/>
              </a:rPr>
              <a:t>James </a:t>
            </a:r>
            <a:r>
              <a:rPr dirty="0" sz="1400" spc="-5">
                <a:latin typeface="Arial MT"/>
                <a:cs typeface="Arial MT"/>
              </a:rPr>
              <a:t>is </a:t>
            </a:r>
            <a:r>
              <a:rPr dirty="0" sz="1400">
                <a:latin typeface="Arial MT"/>
                <a:cs typeface="Arial MT"/>
              </a:rPr>
              <a:t>an account </a:t>
            </a:r>
            <a:r>
              <a:rPr dirty="0" sz="1400" spc="-5">
                <a:latin typeface="Arial MT"/>
                <a:cs typeface="Arial MT"/>
              </a:rPr>
              <a:t>of </a:t>
            </a:r>
            <a:r>
              <a:rPr dirty="0" sz="1400">
                <a:latin typeface="Arial MT"/>
                <a:cs typeface="Arial MT"/>
              </a:rPr>
              <a:t>how Gerrard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escapes a killer through his sheer </a:t>
            </a:r>
            <a:r>
              <a:rPr dirty="0" sz="1400" spc="-5">
                <a:latin typeface="Arial MT"/>
                <a:cs typeface="Arial MT"/>
              </a:rPr>
              <a:t>cleverness. </a:t>
            </a:r>
            <a:r>
              <a:rPr dirty="0" sz="1400" spc="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this </a:t>
            </a:r>
            <a:r>
              <a:rPr dirty="0" sz="1400" spc="-5">
                <a:latin typeface="Arial MT"/>
                <a:cs typeface="Arial MT"/>
              </a:rPr>
              <a:t>play, </a:t>
            </a:r>
            <a:r>
              <a:rPr dirty="0" sz="1400" spc="-10">
                <a:latin typeface="Arial MT"/>
                <a:cs typeface="Arial MT"/>
              </a:rPr>
              <a:t>we 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see Gerrard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is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ready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to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leave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for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rehearsal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when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encounters an </a:t>
            </a:r>
            <a:r>
              <a:rPr dirty="0" sz="1400">
                <a:latin typeface="Arial MT"/>
                <a:cs typeface="Arial MT"/>
              </a:rPr>
              <a:t>intruder. Thus, </a:t>
            </a:r>
            <a:r>
              <a:rPr dirty="0" sz="1400" spc="-5">
                <a:latin typeface="Arial MT"/>
                <a:cs typeface="Arial MT"/>
              </a:rPr>
              <a:t>upon </a:t>
            </a:r>
            <a:r>
              <a:rPr dirty="0" sz="1400">
                <a:latin typeface="Arial MT"/>
                <a:cs typeface="Arial MT"/>
              </a:rPr>
              <a:t>finding himself </a:t>
            </a:r>
            <a:r>
              <a:rPr dirty="0" sz="1400" spc="-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fix, </a:t>
            </a:r>
            <a:r>
              <a:rPr dirty="0" sz="1400">
                <a:latin typeface="Arial MT"/>
                <a:cs typeface="Arial MT"/>
              </a:rPr>
              <a:t> Gerrard manages to convince the intruder to not kill him. </a:t>
            </a:r>
            <a:r>
              <a:rPr dirty="0" sz="1400" spc="5">
                <a:latin typeface="Arial MT"/>
                <a:cs typeface="Arial MT"/>
              </a:rPr>
              <a:t>We 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learn that the intruder </a:t>
            </a:r>
            <a:r>
              <a:rPr dirty="0" sz="1400" spc="-10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planning </a:t>
            </a:r>
            <a:r>
              <a:rPr dirty="0" sz="1400" spc="5">
                <a:latin typeface="Arial MT"/>
                <a:cs typeface="Arial MT"/>
              </a:rPr>
              <a:t>to </a:t>
            </a:r>
            <a:r>
              <a:rPr dirty="0" sz="1400">
                <a:latin typeface="Arial MT"/>
                <a:cs typeface="Arial MT"/>
              </a:rPr>
              <a:t>assume Gerrard’s identity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 </a:t>
            </a: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police </a:t>
            </a:r>
            <a:r>
              <a:rPr dirty="0" sz="1400" spc="-5">
                <a:latin typeface="Arial MT"/>
                <a:cs typeface="Arial MT"/>
              </a:rPr>
              <a:t>were </a:t>
            </a:r>
            <a:r>
              <a:rPr dirty="0" sz="1400">
                <a:latin typeface="Arial MT"/>
                <a:cs typeface="Arial MT"/>
              </a:rPr>
              <a:t>looking for him. Lucky for </a:t>
            </a:r>
            <a:r>
              <a:rPr dirty="0" sz="1400" spc="-5">
                <a:latin typeface="Arial MT"/>
                <a:cs typeface="Arial MT"/>
              </a:rPr>
              <a:t>Gerrard, </a:t>
            </a:r>
            <a:r>
              <a:rPr dirty="0" sz="1400">
                <a:latin typeface="Arial MT"/>
                <a:cs typeface="Arial MT"/>
              </a:rPr>
              <a:t>his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cleverness </a:t>
            </a:r>
            <a:r>
              <a:rPr dirty="0" sz="1400" spc="5">
                <a:latin typeface="Arial MT"/>
                <a:cs typeface="Arial MT"/>
              </a:rPr>
              <a:t>and </a:t>
            </a:r>
            <a:r>
              <a:rPr dirty="0" sz="1400" spc="-10">
                <a:latin typeface="Arial MT"/>
                <a:cs typeface="Arial MT"/>
              </a:rPr>
              <a:t>wit </a:t>
            </a:r>
            <a:r>
              <a:rPr dirty="0" sz="1400" spc="-5">
                <a:latin typeface="Arial MT"/>
                <a:cs typeface="Arial MT"/>
              </a:rPr>
              <a:t>save </a:t>
            </a:r>
            <a:r>
              <a:rPr dirty="0" sz="1400">
                <a:latin typeface="Arial MT"/>
                <a:cs typeface="Arial MT"/>
              </a:rPr>
              <a:t>him from getting killed. Gerrard not </a:t>
            </a:r>
            <a:r>
              <a:rPr dirty="0" sz="1400" spc="-5">
                <a:latin typeface="Arial MT"/>
                <a:cs typeface="Arial MT"/>
              </a:rPr>
              <a:t>only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successfully </a:t>
            </a:r>
            <a:r>
              <a:rPr dirty="0" sz="1400" spc="-5">
                <a:latin typeface="Arial MT"/>
                <a:cs typeface="Arial MT"/>
              </a:rPr>
              <a:t>saves </a:t>
            </a:r>
            <a:r>
              <a:rPr dirty="0" sz="1400">
                <a:latin typeface="Arial MT"/>
                <a:cs typeface="Arial MT"/>
              </a:rPr>
              <a:t>his </a:t>
            </a:r>
            <a:r>
              <a:rPr dirty="0" sz="1400" spc="-10">
                <a:latin typeface="Arial MT"/>
                <a:cs typeface="Arial MT"/>
              </a:rPr>
              <a:t>own </a:t>
            </a:r>
            <a:r>
              <a:rPr dirty="0" sz="1400">
                <a:latin typeface="Arial MT"/>
                <a:cs typeface="Arial MT"/>
              </a:rPr>
              <a:t>life but also catches a </a:t>
            </a:r>
            <a:r>
              <a:rPr dirty="0" sz="1400" spc="-5">
                <a:latin typeface="Arial MT"/>
                <a:cs typeface="Arial MT"/>
              </a:rPr>
              <a:t>criminal </a:t>
            </a:r>
            <a:r>
              <a:rPr dirty="0" sz="1400">
                <a:latin typeface="Arial MT"/>
                <a:cs typeface="Arial MT"/>
              </a:rPr>
              <a:t>and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finds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new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plot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his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next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play </a:t>
            </a:r>
            <a:r>
              <a:rPr dirty="0" sz="1400">
                <a:latin typeface="Arial MT"/>
                <a:cs typeface="Arial MT"/>
              </a:rPr>
              <a:t>too.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Thus,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it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very</a:t>
            </a:r>
            <a:r>
              <a:rPr dirty="0" sz="1400">
                <a:latin typeface="Arial MT"/>
                <a:cs typeface="Arial MT"/>
              </a:rPr>
              <a:t> interesting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story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read.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98919" y="2097024"/>
            <a:ext cx="3028187" cy="302818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288523" y="1199388"/>
            <a:ext cx="113030" cy="253365"/>
          </a:xfrm>
          <a:prstGeom prst="rect">
            <a:avLst/>
          </a:prstGeom>
          <a:solidFill>
            <a:srgbClr val="FFFFD6"/>
          </a:solidFill>
          <a:ln w="6096">
            <a:solidFill>
              <a:srgbClr val="A3A000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marL="889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Leelawadee UI"/>
                <a:cs typeface="Leelawadee UI"/>
              </a:rPr>
              <a:t>1</a:t>
            </a:r>
            <a:endParaRPr sz="1400">
              <a:latin typeface="Leelawadee UI"/>
              <a:cs typeface="Leelawadee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6" y="625860"/>
            <a:ext cx="4241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solidFill>
                  <a:srgbClr val="808080"/>
                </a:solidFill>
                <a:latin typeface="Leelawadee UI"/>
                <a:cs typeface="Leelawadee UI"/>
              </a:rPr>
              <a:t>Slide</a:t>
            </a:r>
            <a:r>
              <a:rPr dirty="0" sz="1000" spc="-60" b="1">
                <a:solidFill>
                  <a:srgbClr val="808080"/>
                </a:solidFill>
                <a:latin typeface="Leelawadee UI"/>
                <a:cs typeface="Leelawadee UI"/>
              </a:rPr>
              <a:t> </a:t>
            </a:r>
            <a:r>
              <a:rPr dirty="0" sz="1000" spc="-5" b="1">
                <a:solidFill>
                  <a:srgbClr val="808080"/>
                </a:solidFill>
                <a:latin typeface="Leelawadee UI"/>
                <a:cs typeface="Leelawadee UI"/>
              </a:rPr>
              <a:t>2</a:t>
            </a:r>
            <a:endParaRPr sz="1000">
              <a:latin typeface="Leelawadee UI"/>
              <a:cs typeface="Leelawade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0016" y="838200"/>
            <a:ext cx="8912860" cy="12700"/>
          </a:xfrm>
          <a:custGeom>
            <a:avLst/>
            <a:gdLst/>
            <a:ahLst/>
            <a:cxnLst/>
            <a:rect l="l" t="t" r="r" b="b"/>
            <a:pathLst>
              <a:path w="8912860" h="12700">
                <a:moveTo>
                  <a:pt x="8912351" y="12191"/>
                </a:moveTo>
                <a:lnTo>
                  <a:pt x="0" y="12191"/>
                </a:lnTo>
                <a:lnTo>
                  <a:pt x="0" y="0"/>
                </a:lnTo>
                <a:lnTo>
                  <a:pt x="8912351" y="0"/>
                </a:lnTo>
                <a:lnTo>
                  <a:pt x="8912351" y="12191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77316" y="961140"/>
            <a:ext cx="984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solidFill>
                  <a:srgbClr val="808080"/>
                </a:solidFill>
                <a:latin typeface="Leelawadee UI"/>
                <a:cs typeface="Leelawadee UI"/>
              </a:rPr>
              <a:t>1</a:t>
            </a:r>
            <a:endParaRPr sz="1000">
              <a:latin typeface="Leelawadee UI"/>
              <a:cs typeface="Leelawadee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8751" y="945285"/>
            <a:ext cx="7959090" cy="8331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000" spc="-5">
                <a:latin typeface="Leelawadee UI"/>
                <a:cs typeface="Leelawadee UI"/>
              </a:rPr>
              <a:t>@Format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for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content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and</a:t>
            </a:r>
            <a:r>
              <a:rPr dirty="0" sz="1000" spc="1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slide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heading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is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missing?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Just</a:t>
            </a:r>
            <a:r>
              <a:rPr dirty="0" sz="1000" spc="1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like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you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have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mentioned</a:t>
            </a:r>
            <a:r>
              <a:rPr dirty="0" sz="1000" spc="1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in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DOC.,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We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need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to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specify,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for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each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slide's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heading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and</a:t>
            </a:r>
            <a:r>
              <a:rPr dirty="0" sz="1000" spc="5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text </a:t>
            </a:r>
            <a:r>
              <a:rPr dirty="0" sz="1000" spc="-26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content,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what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will</a:t>
            </a:r>
            <a:r>
              <a:rPr dirty="0" sz="1000" spc="-1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be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the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font</a:t>
            </a:r>
            <a:r>
              <a:rPr dirty="0" sz="100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style </a:t>
            </a:r>
            <a:r>
              <a:rPr dirty="0" sz="1000" spc="-5">
                <a:latin typeface="Leelawadee UI"/>
                <a:cs typeface="Leelawadee UI"/>
                <a:hlinkClick r:id="rId2"/>
              </a:rPr>
              <a:t>+amanrouniyar@odmegroup.org</a:t>
            </a:r>
            <a:endParaRPr sz="1000">
              <a:latin typeface="Leelawadee UI"/>
              <a:cs typeface="Leelawadee U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-5">
                <a:latin typeface="Leelawadee UI"/>
                <a:cs typeface="Leelawadee UI"/>
              </a:rPr>
              <a:t>_Assigned</a:t>
            </a:r>
            <a:r>
              <a:rPr dirty="0" sz="1000" spc="-20">
                <a:latin typeface="Leelawadee UI"/>
                <a:cs typeface="Leelawadee UI"/>
              </a:rPr>
              <a:t> </a:t>
            </a:r>
            <a:r>
              <a:rPr dirty="0" sz="1000" spc="-10">
                <a:latin typeface="Leelawadee UI"/>
                <a:cs typeface="Leelawadee UI"/>
              </a:rPr>
              <a:t>to</a:t>
            </a:r>
            <a:r>
              <a:rPr dirty="0" sz="1000" spc="-15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you_</a:t>
            </a:r>
            <a:endParaRPr sz="1000">
              <a:latin typeface="Leelawadee UI"/>
              <a:cs typeface="Leelawadee U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-5">
                <a:latin typeface="Leelawadee UI"/>
                <a:cs typeface="Leelawadee UI"/>
              </a:rPr>
              <a:t>-Swoyan</a:t>
            </a:r>
            <a:r>
              <a:rPr dirty="0" sz="1000" spc="-40">
                <a:latin typeface="Leelawadee UI"/>
                <a:cs typeface="Leelawadee UI"/>
              </a:rPr>
              <a:t> </a:t>
            </a:r>
            <a:r>
              <a:rPr dirty="0" sz="1000" spc="-5">
                <a:latin typeface="Leelawadee UI"/>
                <a:cs typeface="Leelawadee UI"/>
              </a:rPr>
              <a:t>Satyendu</a:t>
            </a:r>
            <a:endParaRPr sz="1000">
              <a:latin typeface="Leelawadee UI"/>
              <a:cs typeface="Leelawadee UI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800">
                <a:solidFill>
                  <a:srgbClr val="808080"/>
                </a:solidFill>
                <a:latin typeface="Leelawadee UI"/>
                <a:cs typeface="Leelawadee UI"/>
              </a:rPr>
              <a:t>,</a:t>
            </a:r>
            <a:r>
              <a:rPr dirty="0" sz="800" spc="-40">
                <a:solidFill>
                  <a:srgbClr val="808080"/>
                </a:solidFill>
                <a:latin typeface="Leelawadee UI"/>
                <a:cs typeface="Leelawadee UI"/>
              </a:rPr>
              <a:t> </a:t>
            </a:r>
            <a:r>
              <a:rPr dirty="0" sz="800">
                <a:solidFill>
                  <a:srgbClr val="808080"/>
                </a:solidFill>
                <a:latin typeface="Leelawadee UI"/>
                <a:cs typeface="Leelawadee UI"/>
              </a:rPr>
              <a:t>17-06-2020</a:t>
            </a:r>
            <a:endParaRPr sz="800">
              <a:latin typeface="Leelawadee UI"/>
              <a:cs typeface="Leelawadee U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4977" y="2926882"/>
            <a:ext cx="1735144" cy="197277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63783" y="1713999"/>
            <a:ext cx="12344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THE</a:t>
            </a:r>
            <a:r>
              <a:rPr dirty="0" sz="2400" spc="-85"/>
              <a:t> </a:t>
            </a:r>
            <a:r>
              <a:rPr dirty="0" sz="2400" spc="-5"/>
              <a:t>PLOT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1250694" y="2188606"/>
            <a:ext cx="8084820" cy="1007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spc="-10" b="1">
                <a:latin typeface="Arial"/>
                <a:cs typeface="Arial"/>
              </a:rPr>
              <a:t>The</a:t>
            </a:r>
            <a:r>
              <a:rPr dirty="0" sz="1400" spc="-5" b="1">
                <a:latin typeface="Arial"/>
                <a:cs typeface="Arial"/>
              </a:rPr>
              <a:t> Intruder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enters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Gerrard’s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house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Intruder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a criminal. He had also killed a </a:t>
            </a:r>
            <a:r>
              <a:rPr dirty="0" sz="1400" spc="-5">
                <a:latin typeface="Arial MT"/>
                <a:cs typeface="Arial MT"/>
              </a:rPr>
              <a:t>policeman. </a:t>
            </a:r>
            <a:r>
              <a:rPr dirty="0" sz="1400">
                <a:latin typeface="Arial MT"/>
                <a:cs typeface="Arial MT"/>
              </a:rPr>
              <a:t>He </a:t>
            </a:r>
            <a:r>
              <a:rPr dirty="0" sz="1400" spc="-5">
                <a:latin typeface="Arial MT"/>
                <a:cs typeface="Arial MT"/>
              </a:rPr>
              <a:t>was, now, </a:t>
            </a:r>
            <a:r>
              <a:rPr dirty="0" sz="1400">
                <a:latin typeface="Arial MT"/>
                <a:cs typeface="Arial MT"/>
              </a:rPr>
              <a:t>being chased </a:t>
            </a:r>
            <a:r>
              <a:rPr dirty="0" sz="1400" spc="-5">
                <a:latin typeface="Arial MT"/>
                <a:cs typeface="Arial MT"/>
              </a:rPr>
              <a:t>by </a:t>
            </a:r>
            <a:r>
              <a:rPr dirty="0" sz="1400">
                <a:latin typeface="Arial MT"/>
                <a:cs typeface="Arial MT"/>
              </a:rPr>
              <a:t>police. </a:t>
            </a:r>
            <a:r>
              <a:rPr dirty="0" sz="1400" spc="-10">
                <a:latin typeface="Arial MT"/>
                <a:cs typeface="Arial MT"/>
              </a:rPr>
              <a:t>He 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thought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that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resembled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Gerrard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body. </a:t>
            </a:r>
            <a:r>
              <a:rPr dirty="0" sz="1400" spc="-10">
                <a:latin typeface="Arial MT"/>
                <a:cs typeface="Arial MT"/>
              </a:rPr>
              <a:t>He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decided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 </a:t>
            </a:r>
            <a:r>
              <a:rPr dirty="0" sz="1400" spc="-5">
                <a:latin typeface="Arial MT"/>
                <a:cs typeface="Arial MT"/>
              </a:rPr>
              <a:t>kill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Gerrard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live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himself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</a:t>
            </a:r>
            <a:r>
              <a:rPr dirty="0" sz="1400" spc="-5">
                <a:latin typeface="Arial MT"/>
                <a:cs typeface="Arial MT"/>
              </a:rPr>
              <a:t> Gerrard.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So,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broke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cottage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Gerrard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one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day.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0694" y="4151477"/>
            <a:ext cx="8211184" cy="76200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b="1">
                <a:latin typeface="Arial"/>
                <a:cs typeface="Arial"/>
              </a:rPr>
              <a:t>Gerrard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ready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to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go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out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>
                <a:latin typeface="Arial MT"/>
                <a:cs typeface="Arial MT"/>
              </a:rPr>
              <a:t>Gerrard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then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preparing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leave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5">
                <a:latin typeface="Arial MT"/>
                <a:cs typeface="Arial MT"/>
              </a:rPr>
              <a:t> house.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 </a:t>
            </a:r>
            <a:r>
              <a:rPr dirty="0" sz="1400" spc="-10">
                <a:latin typeface="Arial MT"/>
                <a:cs typeface="Arial MT"/>
              </a:rPr>
              <a:t>was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going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attend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rehearsal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of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drama.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 had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prepared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bag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 which there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props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rehearsal.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080253" y="3350514"/>
            <a:ext cx="363220" cy="867410"/>
            <a:chOff x="5080253" y="3350514"/>
            <a:chExt cx="363220" cy="867410"/>
          </a:xfrm>
        </p:grpSpPr>
        <p:sp>
          <p:nvSpPr>
            <p:cNvPr id="8" name="object 8"/>
            <p:cNvSpPr/>
            <p:nvPr/>
          </p:nvSpPr>
          <p:spPr>
            <a:xfrm>
              <a:off x="5093207" y="3363468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167640" y="841248"/>
                  </a:moveTo>
                  <a:lnTo>
                    <a:pt x="0" y="673608"/>
                  </a:lnTo>
                  <a:lnTo>
                    <a:pt x="83820" y="673608"/>
                  </a:lnTo>
                  <a:lnTo>
                    <a:pt x="83820" y="0"/>
                  </a:lnTo>
                  <a:lnTo>
                    <a:pt x="251460" y="0"/>
                  </a:lnTo>
                  <a:lnTo>
                    <a:pt x="251460" y="673608"/>
                  </a:lnTo>
                  <a:lnTo>
                    <a:pt x="336804" y="673608"/>
                  </a:lnTo>
                  <a:lnTo>
                    <a:pt x="167640" y="84124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093207" y="3363468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0" y="673608"/>
                  </a:moveTo>
                  <a:lnTo>
                    <a:pt x="83820" y="673608"/>
                  </a:lnTo>
                  <a:lnTo>
                    <a:pt x="83820" y="0"/>
                  </a:lnTo>
                  <a:lnTo>
                    <a:pt x="251460" y="0"/>
                  </a:lnTo>
                  <a:lnTo>
                    <a:pt x="251460" y="673608"/>
                  </a:lnTo>
                  <a:lnTo>
                    <a:pt x="336804" y="673608"/>
                  </a:lnTo>
                  <a:lnTo>
                    <a:pt x="167640" y="841248"/>
                  </a:lnTo>
                  <a:lnTo>
                    <a:pt x="0" y="673608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2005" y="2186940"/>
            <a:ext cx="4920452" cy="31043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63783" y="1713999"/>
            <a:ext cx="12344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THE</a:t>
            </a:r>
            <a:r>
              <a:rPr dirty="0" sz="2400" spc="-85"/>
              <a:t> </a:t>
            </a:r>
            <a:r>
              <a:rPr dirty="0" sz="2400" spc="-5"/>
              <a:t>PLOT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1278119" y="2167275"/>
            <a:ext cx="8230870" cy="125222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spc="-5" b="1">
                <a:latin typeface="Arial"/>
                <a:cs typeface="Arial"/>
              </a:rPr>
              <a:t>Intruder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threatens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to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shoot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Gerrard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Intruder </a:t>
            </a:r>
            <a:r>
              <a:rPr dirty="0" sz="1400" spc="-5">
                <a:latin typeface="Arial MT"/>
                <a:cs typeface="Arial MT"/>
              </a:rPr>
              <a:t>threatened </a:t>
            </a:r>
            <a:r>
              <a:rPr dirty="0" sz="1400">
                <a:latin typeface="Arial MT"/>
                <a:cs typeface="Arial MT"/>
              </a:rPr>
              <a:t>Gerrard </a:t>
            </a:r>
            <a:r>
              <a:rPr dirty="0" sz="1400" spc="-5">
                <a:latin typeface="Arial MT"/>
                <a:cs typeface="Arial MT"/>
              </a:rPr>
              <a:t>with </a:t>
            </a:r>
            <a:r>
              <a:rPr dirty="0" sz="1400">
                <a:latin typeface="Arial MT"/>
                <a:cs typeface="Arial MT"/>
              </a:rPr>
              <a:t>his </a:t>
            </a:r>
            <a:r>
              <a:rPr dirty="0" sz="1400" spc="-5">
                <a:latin typeface="Arial MT"/>
                <a:cs typeface="Arial MT"/>
              </a:rPr>
              <a:t>revolver. </a:t>
            </a:r>
            <a:r>
              <a:rPr dirty="0" sz="1400" spc="-10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asked </a:t>
            </a:r>
            <a:r>
              <a:rPr dirty="0" sz="1400" spc="-5">
                <a:latin typeface="Arial MT"/>
                <a:cs typeface="Arial MT"/>
              </a:rPr>
              <a:t>him </a:t>
            </a:r>
            <a:r>
              <a:rPr dirty="0" sz="1400">
                <a:latin typeface="Arial MT"/>
                <a:cs typeface="Arial MT"/>
              </a:rPr>
              <a:t>to </a:t>
            </a:r>
            <a:r>
              <a:rPr dirty="0" sz="1400" spc="-5">
                <a:latin typeface="Arial MT"/>
                <a:cs typeface="Arial MT"/>
              </a:rPr>
              <a:t>answer his </a:t>
            </a:r>
            <a:r>
              <a:rPr dirty="0" sz="1400">
                <a:latin typeface="Arial MT"/>
                <a:cs typeface="Arial MT"/>
              </a:rPr>
              <a:t>questions. </a:t>
            </a:r>
            <a:r>
              <a:rPr dirty="0" sz="1400" spc="-5">
                <a:latin typeface="Arial MT"/>
                <a:cs typeface="Arial MT"/>
              </a:rPr>
              <a:t>Then, he </a:t>
            </a:r>
            <a:r>
              <a:rPr dirty="0" sz="1400">
                <a:latin typeface="Arial MT"/>
                <a:cs typeface="Arial MT"/>
              </a:rPr>
              <a:t>told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 that he intended </a:t>
            </a:r>
            <a:r>
              <a:rPr dirty="0" sz="1400" spc="5">
                <a:latin typeface="Arial MT"/>
                <a:cs typeface="Arial MT"/>
              </a:rPr>
              <a:t>to </a:t>
            </a:r>
            <a:r>
              <a:rPr dirty="0" sz="1400">
                <a:latin typeface="Arial MT"/>
                <a:cs typeface="Arial MT"/>
              </a:rPr>
              <a:t>kill him and then </a:t>
            </a:r>
            <a:r>
              <a:rPr dirty="0" sz="1400" spc="-5">
                <a:latin typeface="Arial MT"/>
                <a:cs typeface="Arial MT"/>
              </a:rPr>
              <a:t>live in his </a:t>
            </a:r>
            <a:r>
              <a:rPr dirty="0" sz="1400">
                <a:latin typeface="Arial MT"/>
                <a:cs typeface="Arial MT"/>
              </a:rPr>
              <a:t>house </a:t>
            </a:r>
            <a:r>
              <a:rPr dirty="0" sz="1400" spc="-5">
                <a:latin typeface="Arial MT"/>
                <a:cs typeface="Arial MT"/>
              </a:rPr>
              <a:t>as </a:t>
            </a:r>
            <a:r>
              <a:rPr dirty="0" sz="1400">
                <a:latin typeface="Arial MT"/>
                <a:cs typeface="Arial MT"/>
              </a:rPr>
              <a:t>Gerrard. </a:t>
            </a:r>
            <a:r>
              <a:rPr dirty="0" sz="1400" spc="-10">
                <a:latin typeface="Arial MT"/>
                <a:cs typeface="Arial MT"/>
              </a:rPr>
              <a:t>He </a:t>
            </a:r>
            <a:r>
              <a:rPr dirty="0" sz="1400" spc="-5">
                <a:latin typeface="Arial MT"/>
                <a:cs typeface="Arial MT"/>
              </a:rPr>
              <a:t>resembled Gerrard in body. Not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many people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came</a:t>
            </a:r>
            <a:r>
              <a:rPr dirty="0" sz="1400">
                <a:latin typeface="Arial MT"/>
                <a:cs typeface="Arial MT"/>
              </a:rPr>
              <a:t> 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Intruder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thought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could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live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</a:t>
            </a:r>
            <a:r>
              <a:rPr dirty="0" sz="1400" spc="-5">
                <a:latin typeface="Arial MT"/>
                <a:cs typeface="Arial MT"/>
              </a:rPr>
              <a:t> Gerrard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rest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of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life.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He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learnt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imitate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Gerrard’s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voice.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8119" y="4375407"/>
            <a:ext cx="8189595" cy="1007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b="1">
                <a:latin typeface="Arial"/>
                <a:cs typeface="Arial"/>
              </a:rPr>
              <a:t>Gerrard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cautions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Intruder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Intruder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about to shoot </a:t>
            </a:r>
            <a:r>
              <a:rPr dirty="0" sz="1400" spc="-5">
                <a:latin typeface="Arial MT"/>
                <a:cs typeface="Arial MT"/>
              </a:rPr>
              <a:t>Gerrard. Then </a:t>
            </a:r>
            <a:r>
              <a:rPr dirty="0" sz="1400">
                <a:latin typeface="Arial MT"/>
                <a:cs typeface="Arial MT"/>
              </a:rPr>
              <a:t>Gerrard </a:t>
            </a:r>
            <a:r>
              <a:rPr dirty="0" sz="1400" spc="-5">
                <a:latin typeface="Arial MT"/>
                <a:cs typeface="Arial MT"/>
              </a:rPr>
              <a:t>warned </a:t>
            </a:r>
            <a:r>
              <a:rPr dirty="0" sz="1400">
                <a:latin typeface="Arial MT"/>
                <a:cs typeface="Arial MT"/>
              </a:rPr>
              <a:t>him </a:t>
            </a:r>
            <a:r>
              <a:rPr dirty="0" sz="1400" spc="5">
                <a:latin typeface="Arial MT"/>
                <a:cs typeface="Arial MT"/>
              </a:rPr>
              <a:t>to </a:t>
            </a:r>
            <a:r>
              <a:rPr dirty="0" sz="1400" spc="-5">
                <a:latin typeface="Arial MT"/>
                <a:cs typeface="Arial MT"/>
              </a:rPr>
              <a:t>be </a:t>
            </a:r>
            <a:r>
              <a:rPr dirty="0" sz="1400">
                <a:latin typeface="Arial MT"/>
                <a:cs typeface="Arial MT"/>
              </a:rPr>
              <a:t>careful and not to kill him. He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told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Intruder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that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was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also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criminal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murderer.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case,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killed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Gerrard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was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sure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be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hanged.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would </a:t>
            </a:r>
            <a:r>
              <a:rPr dirty="0" sz="1400">
                <a:latin typeface="Arial MT"/>
                <a:cs typeface="Arial MT"/>
              </a:rPr>
              <a:t>hang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if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himself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</a:t>
            </a:r>
            <a:r>
              <a:rPr dirty="0" sz="1400" spc="-5">
                <a:latin typeface="Arial MT"/>
                <a:cs typeface="Arial MT"/>
              </a:rPr>
              <a:t> Gerrard.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058917" y="3445002"/>
            <a:ext cx="363220" cy="867410"/>
            <a:chOff x="5058917" y="3445002"/>
            <a:chExt cx="363220" cy="867410"/>
          </a:xfrm>
        </p:grpSpPr>
        <p:sp>
          <p:nvSpPr>
            <p:cNvPr id="8" name="object 8"/>
            <p:cNvSpPr/>
            <p:nvPr/>
          </p:nvSpPr>
          <p:spPr>
            <a:xfrm>
              <a:off x="5071871" y="3457956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169164" y="841247"/>
                  </a:moveTo>
                  <a:lnTo>
                    <a:pt x="0" y="673608"/>
                  </a:lnTo>
                  <a:lnTo>
                    <a:pt x="83820" y="673608"/>
                  </a:lnTo>
                  <a:lnTo>
                    <a:pt x="83820" y="0"/>
                  </a:lnTo>
                  <a:lnTo>
                    <a:pt x="252983" y="0"/>
                  </a:lnTo>
                  <a:lnTo>
                    <a:pt x="252983" y="673608"/>
                  </a:lnTo>
                  <a:lnTo>
                    <a:pt x="336804" y="673608"/>
                  </a:lnTo>
                  <a:lnTo>
                    <a:pt x="169164" y="84124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071871" y="3457956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0" y="673608"/>
                  </a:moveTo>
                  <a:lnTo>
                    <a:pt x="83820" y="673608"/>
                  </a:lnTo>
                  <a:lnTo>
                    <a:pt x="83820" y="0"/>
                  </a:lnTo>
                  <a:lnTo>
                    <a:pt x="252983" y="0"/>
                  </a:lnTo>
                  <a:lnTo>
                    <a:pt x="252983" y="673608"/>
                  </a:lnTo>
                  <a:lnTo>
                    <a:pt x="336804" y="673608"/>
                  </a:lnTo>
                  <a:lnTo>
                    <a:pt x="169164" y="841247"/>
                  </a:lnTo>
                  <a:lnTo>
                    <a:pt x="0" y="673608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4498" y="1471707"/>
            <a:ext cx="12344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THE</a:t>
            </a:r>
            <a:r>
              <a:rPr dirty="0" sz="2400" spc="-85"/>
              <a:t> </a:t>
            </a:r>
            <a:r>
              <a:rPr dirty="0" sz="2400" spc="-5"/>
              <a:t>PLOT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258356" y="1883792"/>
            <a:ext cx="8200390" cy="1007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spc="-10" b="1">
                <a:latin typeface="Arial"/>
                <a:cs typeface="Arial"/>
              </a:rPr>
              <a:t>How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Intruder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reacts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Hearing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this,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Intruder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began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think.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This was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opportunity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Gerrard.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 asked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hurry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run </a:t>
            </a:r>
            <a:r>
              <a:rPr dirty="0" sz="1400" spc="-5">
                <a:latin typeface="Arial MT"/>
                <a:cs typeface="Arial MT"/>
              </a:rPr>
              <a:t>with </a:t>
            </a:r>
            <a:r>
              <a:rPr dirty="0" sz="1400">
                <a:latin typeface="Arial MT"/>
                <a:cs typeface="Arial MT"/>
              </a:rPr>
              <a:t>him </a:t>
            </a:r>
            <a:r>
              <a:rPr dirty="0" sz="1400" spc="-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his car to a safer place. </a:t>
            </a: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police </a:t>
            </a:r>
            <a:r>
              <a:rPr dirty="0" sz="1400" spc="-5">
                <a:latin typeface="Arial MT"/>
                <a:cs typeface="Arial MT"/>
              </a:rPr>
              <a:t>were </a:t>
            </a:r>
            <a:r>
              <a:rPr dirty="0" sz="1400">
                <a:latin typeface="Arial MT"/>
                <a:cs typeface="Arial MT"/>
              </a:rPr>
              <a:t>likely to come there soon. </a:t>
            </a:r>
            <a:r>
              <a:rPr dirty="0" sz="1400" spc="-10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opened a door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which was,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</a:t>
            </a:r>
            <a:r>
              <a:rPr dirty="0" sz="1400">
                <a:latin typeface="Arial MT"/>
                <a:cs typeface="Arial MT"/>
              </a:rPr>
              <a:t> fact,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door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cupboard.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Intruder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looked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</a:t>
            </a:r>
            <a:r>
              <a:rPr dirty="0" sz="1400">
                <a:latin typeface="Arial MT"/>
                <a:cs typeface="Arial MT"/>
              </a:rPr>
              <a:t> 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what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it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was.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8356" y="4092099"/>
            <a:ext cx="8161020" cy="1007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400" spc="-10" b="1">
                <a:latin typeface="Arial"/>
                <a:cs typeface="Arial"/>
              </a:rPr>
              <a:t>How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Intruder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is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trapped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</a:pPr>
            <a:r>
              <a:rPr dirty="0" sz="1400">
                <a:latin typeface="Arial MT"/>
                <a:cs typeface="Arial MT"/>
              </a:rPr>
              <a:t>Just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then,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Gerrard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gave</a:t>
            </a:r>
            <a:r>
              <a:rPr dirty="0" sz="1400">
                <a:latin typeface="Arial MT"/>
                <a:cs typeface="Arial MT"/>
              </a:rPr>
              <a:t> him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 push.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revolver</a:t>
            </a:r>
            <a:r>
              <a:rPr dirty="0" sz="1400">
                <a:latin typeface="Arial MT"/>
                <a:cs typeface="Arial MT"/>
              </a:rPr>
              <a:t> fell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Intruder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stepped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cupboard.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Gerrard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shut the door </a:t>
            </a:r>
            <a:r>
              <a:rPr dirty="0" sz="1400" spc="-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moment </a:t>
            </a:r>
            <a:r>
              <a:rPr dirty="0" sz="1400">
                <a:latin typeface="Arial MT"/>
                <a:cs typeface="Arial MT"/>
              </a:rPr>
              <a:t>and picked </a:t>
            </a:r>
            <a:r>
              <a:rPr dirty="0" sz="1400" spc="-5">
                <a:latin typeface="Arial MT"/>
                <a:cs typeface="Arial MT"/>
              </a:rPr>
              <a:t>up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revolver. Then he telephoned </a:t>
            </a:r>
            <a:r>
              <a:rPr dirty="0" sz="1400">
                <a:latin typeface="Arial MT"/>
                <a:cs typeface="Arial MT"/>
              </a:rPr>
              <a:t>to call </a:t>
            </a:r>
            <a:r>
              <a:rPr dirty="0" sz="1400" spc="-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the police to arrest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Intruder.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5080253" y="3129534"/>
            <a:ext cx="363220" cy="867410"/>
            <a:chOff x="5080253" y="3129534"/>
            <a:chExt cx="363220" cy="867410"/>
          </a:xfrm>
        </p:grpSpPr>
        <p:sp>
          <p:nvSpPr>
            <p:cNvPr id="7" name="object 7"/>
            <p:cNvSpPr/>
            <p:nvPr/>
          </p:nvSpPr>
          <p:spPr>
            <a:xfrm>
              <a:off x="5093207" y="3142488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167640" y="841247"/>
                  </a:moveTo>
                  <a:lnTo>
                    <a:pt x="0" y="673608"/>
                  </a:lnTo>
                  <a:lnTo>
                    <a:pt x="83820" y="673608"/>
                  </a:lnTo>
                  <a:lnTo>
                    <a:pt x="83820" y="0"/>
                  </a:lnTo>
                  <a:lnTo>
                    <a:pt x="251460" y="0"/>
                  </a:lnTo>
                  <a:lnTo>
                    <a:pt x="251460" y="673608"/>
                  </a:lnTo>
                  <a:lnTo>
                    <a:pt x="336804" y="673608"/>
                  </a:lnTo>
                  <a:lnTo>
                    <a:pt x="167640" y="84124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093207" y="3142488"/>
              <a:ext cx="337185" cy="841375"/>
            </a:xfrm>
            <a:custGeom>
              <a:avLst/>
              <a:gdLst/>
              <a:ahLst/>
              <a:cxnLst/>
              <a:rect l="l" t="t" r="r" b="b"/>
              <a:pathLst>
                <a:path w="337185" h="841375">
                  <a:moveTo>
                    <a:pt x="0" y="673608"/>
                  </a:moveTo>
                  <a:lnTo>
                    <a:pt x="83820" y="673608"/>
                  </a:lnTo>
                  <a:lnTo>
                    <a:pt x="83820" y="0"/>
                  </a:lnTo>
                  <a:lnTo>
                    <a:pt x="251460" y="0"/>
                  </a:lnTo>
                  <a:lnTo>
                    <a:pt x="251460" y="673608"/>
                  </a:lnTo>
                  <a:lnTo>
                    <a:pt x="336804" y="673608"/>
                  </a:lnTo>
                  <a:lnTo>
                    <a:pt x="167640" y="841247"/>
                  </a:lnTo>
                  <a:lnTo>
                    <a:pt x="0" y="673608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4704" y="1409200"/>
            <a:ext cx="177228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VOCABULARY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278119" y="1868556"/>
            <a:ext cx="6059170" cy="4442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1400" spc="-5">
                <a:latin typeface="Arial MT"/>
                <a:cs typeface="Arial MT"/>
              </a:rPr>
              <a:t>Intruder: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person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who</a:t>
            </a:r>
            <a:r>
              <a:rPr dirty="0" sz="1400">
                <a:latin typeface="Arial MT"/>
                <a:cs typeface="Arial MT"/>
              </a:rPr>
              <a:t> intrudes,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especially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 building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criminal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intent.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Paws: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here,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hands</a:t>
            </a:r>
            <a:endParaRPr sz="1400">
              <a:latin typeface="Arial MT"/>
              <a:cs typeface="Arial MT"/>
            </a:endParaRPr>
          </a:p>
          <a:p>
            <a:pPr marL="12700" marR="66675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Melodramatic: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excessive</a:t>
            </a:r>
            <a:r>
              <a:rPr dirty="0" sz="1400">
                <a:latin typeface="Arial MT"/>
                <a:cs typeface="Arial MT"/>
              </a:rPr>
              <a:t> emotions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required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situation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Nonchalant: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showing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anxiety,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interest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enthusiasm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400">
                <a:latin typeface="Arial MT"/>
                <a:cs typeface="Arial MT"/>
              </a:rPr>
              <a:t>Gypsies: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nomads</a:t>
            </a:r>
            <a:endParaRPr sz="1400">
              <a:latin typeface="Arial MT"/>
              <a:cs typeface="Arial MT"/>
            </a:endParaRPr>
          </a:p>
          <a:p>
            <a:pPr marL="12700" marR="2440940">
              <a:lnSpc>
                <a:spcPct val="114999"/>
              </a:lnSpc>
            </a:pPr>
            <a:r>
              <a:rPr dirty="0" sz="1400">
                <a:latin typeface="Arial MT"/>
                <a:cs typeface="Arial MT"/>
              </a:rPr>
              <a:t>Inflection: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change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modulation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 </a:t>
            </a:r>
            <a:r>
              <a:rPr dirty="0" sz="1400" spc="-5">
                <a:latin typeface="Arial MT"/>
                <a:cs typeface="Arial MT"/>
              </a:rPr>
              <a:t>voice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Dandy:</a:t>
            </a:r>
            <a:r>
              <a:rPr dirty="0" sz="1400">
                <a:latin typeface="Arial MT"/>
                <a:cs typeface="Arial MT"/>
              </a:rPr>
              <a:t> stylish,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fashionable</a:t>
            </a:r>
            <a:endParaRPr sz="1400">
              <a:latin typeface="Arial MT"/>
              <a:cs typeface="Arial MT"/>
            </a:endParaRPr>
          </a:p>
          <a:p>
            <a:pPr marL="12700" marR="2930525">
              <a:lnSpc>
                <a:spcPct val="114999"/>
              </a:lnSpc>
            </a:pPr>
            <a:r>
              <a:rPr dirty="0" sz="1400">
                <a:latin typeface="Arial MT"/>
                <a:cs typeface="Arial MT"/>
              </a:rPr>
              <a:t>gratuitous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double: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done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without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reason.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Posh: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rich,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showy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400" spc="-5">
                <a:latin typeface="Arial MT"/>
                <a:cs typeface="Arial MT"/>
              </a:rPr>
              <a:t>Pantomime: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mime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copy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someone</a:t>
            </a:r>
            <a:endParaRPr sz="1400">
              <a:latin typeface="Arial MT"/>
              <a:cs typeface="Arial MT"/>
            </a:endParaRPr>
          </a:p>
          <a:p>
            <a:pPr marL="12700" marR="165735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Tribute: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show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gratitude,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respect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or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admiration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someone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something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Elude: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escape</a:t>
            </a:r>
            <a:endParaRPr sz="1400">
              <a:latin typeface="Arial MT"/>
              <a:cs typeface="Arial MT"/>
            </a:endParaRPr>
          </a:p>
          <a:p>
            <a:pPr marL="12700" marR="2658110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Dodge: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avoid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someone,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here,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police.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Queer: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strange</a:t>
            </a:r>
            <a:endParaRPr sz="1400">
              <a:latin typeface="Arial MT"/>
              <a:cs typeface="Arial MT"/>
            </a:endParaRPr>
          </a:p>
          <a:p>
            <a:pPr marL="12700" marR="3658870">
              <a:lnSpc>
                <a:spcPct val="114999"/>
              </a:lnSpc>
              <a:spcBef>
                <a:spcPts val="5"/>
              </a:spcBef>
            </a:pPr>
            <a:r>
              <a:rPr dirty="0" sz="1400">
                <a:latin typeface="Arial MT"/>
                <a:cs typeface="Arial MT"/>
              </a:rPr>
              <a:t>Invested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in: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taken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up,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adopted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Cloak: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cape,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robe</a:t>
            </a:r>
            <a:endParaRPr sz="1400">
              <a:latin typeface="Arial MT"/>
              <a:cs typeface="Arial MT"/>
            </a:endParaRPr>
          </a:p>
          <a:p>
            <a:pPr marL="12700" marR="1663064">
              <a:lnSpc>
                <a:spcPct val="114999"/>
              </a:lnSpc>
            </a:pPr>
            <a:r>
              <a:rPr dirty="0" sz="1400" spc="-5">
                <a:latin typeface="Arial MT"/>
                <a:cs typeface="Arial MT"/>
              </a:rPr>
              <a:t>Sunday-school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teacher: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used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to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indicate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honest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man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Muddled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head: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confused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mind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2688" y="5580888"/>
            <a:ext cx="1243583" cy="62483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0421" y="2839619"/>
            <a:ext cx="7047865" cy="1427480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1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1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4000" spc="-5">
                <a:latin typeface="Arial"/>
                <a:cs typeface="Arial"/>
              </a:rPr>
              <a:t>ODM</a:t>
            </a:r>
            <a:r>
              <a:rPr dirty="0" sz="4000" spc="10">
                <a:latin typeface="Arial"/>
                <a:cs typeface="Arial"/>
              </a:rPr>
              <a:t> </a:t>
            </a:r>
            <a:r>
              <a:rPr dirty="0" sz="4000" spc="-15">
                <a:latin typeface="Arial"/>
                <a:cs typeface="Arial"/>
              </a:rPr>
              <a:t>EDUCATIONAL</a:t>
            </a:r>
            <a:r>
              <a:rPr dirty="0" sz="4000" spc="2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dc:title>Microsoft PowerPoint - IX_Eng_If I Were You_PPT</dc:title>
  <dcterms:created xsi:type="dcterms:W3CDTF">2022-04-01T17:50:43Z</dcterms:created>
  <dcterms:modified xsi:type="dcterms:W3CDTF">2022-04-01T17:50:43Z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2020-11-15T00:00:00Z</vt:filetime>
  </property>
  <property fmtid="{D5CDD505-2E9C-101B-9397-08002B2CF9AE}" pid="3" name="LastSaved">
    <vt:filetime>2022-04-01T00:00:00Z</vt:filetime>
  </property>
</Properties>
</file>