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57" r:id="rId5"/>
    <p:sldId id="258" r:id="rId6"/>
    <p:sldId id="259" r:id="rId7"/>
    <p:sldId id="260" r:id="rId8"/>
    <p:sldId id="262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287B2-562C-4C4F-ADD5-105BA41EDD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7661CB-0984-4860-9698-3358D374D5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E8C77E-D6B7-4525-A52D-32CC15196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292-9426-475E-B3A6-70606F0839F7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F60346-9E1D-4E40-B04B-67445771E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C36475-A2AD-462E-BD87-C9AECD77D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195F1-66A5-488C-AE6F-54026B33DB4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2719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3C637-5AA9-42C4-A64B-64719FBF0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3F8F04-D0D1-415B-8AC8-97EB3CE2D3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ED8353-61F9-44AF-8FCD-DB64258A6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292-9426-475E-B3A6-70606F0839F7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1A1342-6C24-4D70-8725-CCDB47EE9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F60993-1ED4-4258-8585-6297943C0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195F1-66A5-488C-AE6F-54026B33DB4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21537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8ADD20-D1E1-4BA6-875C-753931B487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3C6F73-E160-4A26-9CB0-7040CA462C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A07C92-FDE4-46AC-BE03-7F3C23C7D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292-9426-475E-B3A6-70606F0839F7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50F67E-5FCF-4EE1-84BC-6CC6133B3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3F634E-3C1B-4596-A6CE-002EA95C6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195F1-66A5-488C-AE6F-54026B33DB4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4800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386D9-22FC-48C9-B7C1-A6412F0B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16F1A-A3D1-4FE0-B0B4-34028361CF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1AE40E-7C93-43C7-AD97-249B0CCED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292-9426-475E-B3A6-70606F0839F7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3FEA5F-5FB8-477C-91D4-B765D00BC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FC5255-5706-41DB-A0FE-3F68D33A7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195F1-66A5-488C-AE6F-54026B33DB4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3143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2C657-9BE2-437D-91CA-CAEAAE3F2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C7FFB3-D257-481D-8596-E34C2FBE95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1BE248-9CB8-4A26-9A9F-C935184E2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292-9426-475E-B3A6-70606F0839F7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E3FB08-1C77-4232-823E-AD1C6CD34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3BEACB-1606-4E84-9455-648436B7D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195F1-66A5-488C-AE6F-54026B33DB4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1797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A5CDE-0D99-4678-85D9-992958656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7CAD0-B705-4E87-9E39-D994925557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F1F6B0-CC9B-4EEE-BFB8-0E572F8A48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DAC724-7845-4A20-A134-016A8514E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292-9426-475E-B3A6-70606F0839F7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4B98BC-9D64-4422-8FA4-867804AC4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95F9E-6C8A-45D3-873E-CBAEAC987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195F1-66A5-488C-AE6F-54026B33DB4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68008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1084E-4423-4B20-8B8A-F884D5A51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F24485-ABDE-4B0F-A891-8D3A73BB25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D77A2D-AE2A-4709-BE2C-A4209A868E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B8965E-EB42-4656-B3AD-A9371DE6AC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489385-6C8E-4F4F-93AC-C3AB4CE1C5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B8B9C2-E0C8-47FF-B312-851231917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292-9426-475E-B3A6-70606F0839F7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AE8989-7325-4A32-80A6-4BFD45E85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A540A8-68E4-4773-8F99-340B05444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195F1-66A5-488C-AE6F-54026B33DB4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10601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C948E-2801-4679-9B5F-E0CFFCF26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5615FB-CA13-456A-A2FF-F1BE243E7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292-9426-475E-B3A6-70606F0839F7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A6A484-8110-45F3-B8D8-1A60EF867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774CB6-6E1F-4842-9A58-ABB7C0054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195F1-66A5-488C-AE6F-54026B33DB4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4390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E534FB-64D6-49D0-AD65-165ECC6FB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292-9426-475E-B3A6-70606F0839F7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D6404E-9E14-46F9-924E-5100B67AE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46712E-23B0-4B37-9611-5EEAD7AA6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195F1-66A5-488C-AE6F-54026B33DB4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7037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8A3E4-7C2F-42F6-A396-C05B0259D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CC5F01-60B9-4B75-87B0-835CA31A6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46F4FE-032F-4461-8A88-44A2D5C8BE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790819-94C9-4ABC-9633-FB006DCBB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292-9426-475E-B3A6-70606F0839F7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3CF8BF-E16E-4073-AC8D-C0ABC3EBB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F9D005-C100-4A21-98AF-75EC5247F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195F1-66A5-488C-AE6F-54026B33DB4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466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4B8C3-F603-4CD4-BFCD-50E0EFC75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4051A8-1D15-43D3-A3C5-9063E5726F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507D8F-296C-4F6D-8F02-A6E283FDCA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8742E4-BB61-4CA5-BF8B-83BEFF4DC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292-9426-475E-B3A6-70606F0839F7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994AD5-A25C-4D05-BEB3-395C5A88E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702AC7-BB2F-438E-ACB6-354B13E53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195F1-66A5-488C-AE6F-54026B33DB4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87463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DE8B38-06A8-41CA-A1F5-3A2D631C8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36299E-98BB-41BC-8821-A5E3E7ED27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12C867-25B7-4506-BAA2-B6FF3C3C38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6A292-9426-475E-B3A6-70606F0839F7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5DB8D-FB47-4336-909A-62E0A5692B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8175C-CFBC-4CD8-9590-8C889609E6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195F1-66A5-488C-AE6F-54026B33DB4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5006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82E07-A75A-4329-ABB6-05A927660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83097"/>
            <a:ext cx="9144000" cy="993912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IS MATTER AROUND US PURE</a:t>
            </a:r>
            <a:endParaRPr lang="en-IN" sz="3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9D5248-76F4-46B2-BD33-E1D0A10C7B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11018"/>
            <a:ext cx="9144000" cy="3501886"/>
          </a:xfrm>
        </p:spPr>
        <p:txBody>
          <a:bodyPr>
            <a:normAutofit fontScale="92500" lnSpcReduction="20000"/>
          </a:bodyPr>
          <a:lstStyle/>
          <a:p>
            <a:r>
              <a:rPr lang="en-US" sz="2400" b="1" dirty="0"/>
              <a:t>CLASS-IX</a:t>
            </a:r>
          </a:p>
          <a:p>
            <a:endParaRPr lang="en-US" sz="2400" b="1" dirty="0"/>
          </a:p>
          <a:p>
            <a:endParaRPr lang="en-US" sz="2400" b="1" dirty="0"/>
          </a:p>
          <a:p>
            <a:r>
              <a:rPr lang="en-US" sz="2400" b="1" dirty="0"/>
              <a:t>SUBJECT-CHEMISTRY</a:t>
            </a:r>
          </a:p>
          <a:p>
            <a:r>
              <a:rPr lang="en-US" sz="2400" b="1" dirty="0"/>
              <a:t>CHAPTER-02</a:t>
            </a:r>
          </a:p>
          <a:p>
            <a:endParaRPr lang="en-US" sz="2400" b="1" dirty="0"/>
          </a:p>
          <a:p>
            <a:r>
              <a:rPr lang="en-US" b="1" dirty="0"/>
              <a:t>SUSPENSION, COLLOIDS AND ITS PROPERTIES, TYPES OF COLLOIDS </a:t>
            </a:r>
            <a:endParaRPr lang="en-US" sz="2400" b="1" dirty="0"/>
          </a:p>
          <a:p>
            <a:endParaRPr lang="en-US" sz="2400" b="1" dirty="0"/>
          </a:p>
          <a:p>
            <a:r>
              <a:rPr lang="en-US" sz="2400" b="1" dirty="0"/>
              <a:t>PERIOD-6</a:t>
            </a:r>
            <a:endParaRPr lang="en-IN" sz="2400" b="1" dirty="0"/>
          </a:p>
          <a:p>
            <a:endParaRPr lang="en-IN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DCFF34B0-FA77-44CB-9018-AAA27560B9C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512904"/>
            <a:ext cx="12192000" cy="134509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6C914B75-5AFD-42AD-A110-F02A127145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979" y="149089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3832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391478"/>
            <a:ext cx="9657522" cy="473468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500" b="1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IN" sz="2400" dirty="0"/>
          </a:p>
          <a:p>
            <a:pPr>
              <a:buNone/>
            </a:pPr>
            <a:r>
              <a:rPr lang="en-IN" sz="2200" b="1" dirty="0"/>
              <a:t>Students will be able to</a:t>
            </a:r>
            <a:endParaRPr lang="en-US" sz="2200" b="1" dirty="0"/>
          </a:p>
          <a:p>
            <a:pPr lvl="0"/>
            <a:r>
              <a:rPr lang="en-IN" sz="2200" b="1" dirty="0"/>
              <a:t>Understand suspension  and its properties.</a:t>
            </a:r>
            <a:endParaRPr lang="en-US" sz="2200" b="1" dirty="0"/>
          </a:p>
          <a:p>
            <a:pPr lvl="0"/>
            <a:r>
              <a:rPr lang="en-IN" sz="2200" b="1" dirty="0"/>
              <a:t>Familiarize themselves with the colloidal solution and its properties.</a:t>
            </a:r>
            <a:endParaRPr lang="en-US" sz="2200" b="1" dirty="0"/>
          </a:p>
          <a:p>
            <a:r>
              <a:rPr lang="en-IN" sz="2200" b="1" dirty="0"/>
              <a:t> Get aware of the various types of Colloidal solution.</a:t>
            </a:r>
            <a:endParaRPr lang="en-IN" sz="2400" b="1" dirty="0"/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627704" y="4674704"/>
            <a:ext cx="2209800" cy="1905000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7AC909F5-89D2-4012-BD96-3CC9747C89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5462" y="288582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258957"/>
            <a:ext cx="8971722" cy="4867207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/>
          </a:p>
          <a:p>
            <a:pPr lvl="0">
              <a:buNone/>
            </a:pPr>
            <a:r>
              <a:rPr lang="en-IN" sz="2500" b="1" dirty="0"/>
              <a:t>                                     </a:t>
            </a:r>
            <a:r>
              <a:rPr lang="en-IN" sz="2500" b="1" dirty="0">
                <a:solidFill>
                  <a:srgbClr val="FF0000"/>
                </a:solidFill>
              </a:rPr>
              <a:t>WARM UP QUESTION</a:t>
            </a:r>
          </a:p>
          <a:p>
            <a:pPr lvl="0">
              <a:buNone/>
            </a:pPr>
            <a:endParaRPr lang="en-US" sz="2200" b="1" dirty="0"/>
          </a:p>
          <a:p>
            <a:r>
              <a:rPr lang="en-US" sz="2400" dirty="0"/>
              <a:t> </a:t>
            </a:r>
            <a:r>
              <a:rPr lang="en-US" sz="2200" b="1" dirty="0"/>
              <a:t>Recapitulate the previous concept of true solution and its properties.</a:t>
            </a:r>
          </a:p>
          <a:p>
            <a:r>
              <a:rPr lang="en-US" sz="2200" b="1" dirty="0"/>
              <a:t>Activate their minds by asking them to solve some numerical on concentration and solubility.</a:t>
            </a:r>
          </a:p>
          <a:p>
            <a:r>
              <a:rPr lang="en-US" sz="2200" b="1" dirty="0"/>
              <a:t>Ask them the mathematical expression of concentration of solution.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1789729-9E66-40DF-A746-9BDCE5372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4501" y="40715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2A8B7-CA71-4FF7-9452-A6385DFA0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1332"/>
            <a:ext cx="10515600" cy="649356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PROPERTIES OF SUSPENSION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F19E0-4755-4DE1-920B-91F94478AA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2383"/>
            <a:ext cx="10515600" cy="3844580"/>
          </a:xfrm>
        </p:spPr>
        <p:txBody>
          <a:bodyPr/>
          <a:lstStyle/>
          <a:p>
            <a:r>
              <a:rPr lang="en-US" sz="2200" b="1" dirty="0"/>
              <a:t>A suspension is a heterogenous mixture.</a:t>
            </a:r>
          </a:p>
          <a:p>
            <a:r>
              <a:rPr lang="en-US" sz="2200" b="1" dirty="0"/>
              <a:t>The size of the particles of suspension is more than 100 nm.</a:t>
            </a:r>
          </a:p>
          <a:p>
            <a:r>
              <a:rPr lang="en-US" sz="2200" b="1" dirty="0"/>
              <a:t>Particles of suspension can be easily seen by the naked eyes.</a:t>
            </a:r>
          </a:p>
          <a:p>
            <a:r>
              <a:rPr lang="en-US" sz="2200" b="1" dirty="0"/>
              <a:t>The component particles can easily separated by filtration.</a:t>
            </a:r>
          </a:p>
          <a:p>
            <a:r>
              <a:rPr lang="en-US" sz="2200" b="1" dirty="0"/>
              <a:t>The particles of suspension scatters light.</a:t>
            </a:r>
          </a:p>
          <a:p>
            <a:r>
              <a:rPr lang="en-US" sz="2200" b="1" dirty="0"/>
              <a:t>The suspension is unstable.</a:t>
            </a:r>
          </a:p>
          <a:p>
            <a:r>
              <a:rPr lang="en-US" sz="2200" b="1" dirty="0"/>
              <a:t>Example:- A mixture of chalk powder and water.</a:t>
            </a:r>
            <a:endParaRPr lang="en-IN" sz="2200" b="1" dirty="0"/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125BEEC-B900-423D-8150-16337F2CBB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6693" y="202097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1798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9B1E9-4E64-4765-A8B9-8D9090D1C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2452"/>
            <a:ext cx="10515600" cy="887896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PROPERTIES OF COLLOIDS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5D7DED-1DD8-403E-A2D9-9F640C9F7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5877"/>
            <a:ext cx="10515600" cy="3871085"/>
          </a:xfrm>
        </p:spPr>
        <p:txBody>
          <a:bodyPr/>
          <a:lstStyle/>
          <a:p>
            <a:r>
              <a:rPr lang="en-US" sz="2200" b="1" dirty="0"/>
              <a:t>A colloid or colloidal solution is heterogenous but looks homogenous.</a:t>
            </a:r>
          </a:p>
          <a:p>
            <a:r>
              <a:rPr lang="en-US" sz="2200" b="1" dirty="0"/>
              <a:t>The size of the particles of  a colloidal solution lies in between 1 nm and  100 nm in diameter.</a:t>
            </a:r>
          </a:p>
          <a:p>
            <a:r>
              <a:rPr lang="en-US" sz="2200" b="1" dirty="0"/>
              <a:t>Particles of a colloidal solution can be seen by a microscope.</a:t>
            </a:r>
          </a:p>
          <a:p>
            <a:r>
              <a:rPr lang="en-US" sz="2200" b="1" dirty="0"/>
              <a:t>The particles of a colloidal solution cannot be separated by filtration.</a:t>
            </a:r>
          </a:p>
          <a:p>
            <a:r>
              <a:rPr lang="en-US" sz="2200" b="1" dirty="0"/>
              <a:t>The colloidal solution scatter light.</a:t>
            </a:r>
          </a:p>
          <a:p>
            <a:r>
              <a:rPr lang="en-US" sz="2200" b="1" dirty="0"/>
              <a:t>The colloidal solution is less stable than true solution.</a:t>
            </a:r>
          </a:p>
          <a:p>
            <a:r>
              <a:rPr lang="en-US" sz="2200" b="1" dirty="0"/>
              <a:t>Example:-Blood</a:t>
            </a:r>
            <a:endParaRPr lang="en-IN" sz="2200" b="1" dirty="0"/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DAFDCA9-F808-48D9-B2C0-DE0E86E064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8239" y="165654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2417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463D7-AAD1-43D4-92F1-92368E162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1332"/>
            <a:ext cx="10515600" cy="649356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TYPES OF COLLOIDAL SOLUTION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10" name="Content Placeholder 9" descr="matter-around-us-pure-cbse-notes-class-9-science-8">
            <a:extLst>
              <a:ext uri="{FF2B5EF4-FFF2-40B4-BE49-F238E27FC236}">
                <a16:creationId xmlns:a16="http://schemas.microsoft.com/office/drawing/2014/main" id="{77A2C238-1335-4ED0-8103-754A91EEF9FF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5155" y="1933576"/>
            <a:ext cx="10534650" cy="44262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2">
            <a:extLst>
              <a:ext uri="{FF2B5EF4-FFF2-40B4-BE49-F238E27FC236}">
                <a16:creationId xmlns:a16="http://schemas.microsoft.com/office/drawing/2014/main" id="{D6C15071-93F4-42B4-AA9F-0BE255A46E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8484" y="270532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403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4C054-725C-4E81-95D6-22E544DC5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2852"/>
            <a:ext cx="10515600" cy="1067836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DIFFERENCE BETWEEN SUSPENSION AND COLLOIDS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127BD30-46D9-40B0-BBF9-EF61339B0DB7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4104" y="1523309"/>
            <a:ext cx="5178598" cy="518229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53663140-91C0-4ECF-8FB8-57E7129E99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2863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13294-0688-419F-BC30-8B653A0D0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5400"/>
            <a:ext cx="10515600" cy="1016000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HOME ASSIGNMENT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BC59F48-3681-4509-BC8D-9B0537BDD9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4108207"/>
              </p:ext>
            </p:extLst>
          </p:nvPr>
        </p:nvGraphicFramePr>
        <p:xfrm>
          <a:off x="1003300" y="2159000"/>
          <a:ext cx="9613900" cy="36194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613900">
                  <a:extLst>
                    <a:ext uri="{9D8B030D-6E8A-4147-A177-3AD203B41FA5}">
                      <a16:colId xmlns:a16="http://schemas.microsoft.com/office/drawing/2014/main" val="2077158320"/>
                    </a:ext>
                  </a:extLst>
                </a:gridCol>
              </a:tblGrid>
              <a:tr h="3619499"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2200" b="1" dirty="0">
                          <a:effectLst/>
                        </a:rPr>
                        <a:t>Exercise I Q12 to Q23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AutoNum type="arabicParenR"/>
                      </a:pPr>
                      <a:r>
                        <a:rPr lang="en-IN" sz="2200" b="1" dirty="0">
                          <a:effectLst/>
                        </a:rPr>
                        <a:t>Name the type of colloid in the following. Mention the dispersed medium and dispersed phase in milk and gemstone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AutoNum type="arabicParenR"/>
                      </a:pPr>
                      <a:r>
                        <a:rPr lang="en-IN" sz="2200" b="1" dirty="0">
                          <a:effectLst/>
                        </a:rPr>
                        <a:t>What are Tyndall effects? Write its two applications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2200" b="1" dirty="0">
                          <a:effectLst/>
                        </a:rPr>
                        <a:t> </a:t>
                      </a:r>
                      <a:endParaRPr lang="en-IN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103811538"/>
                  </a:ext>
                </a:extLst>
              </a:tr>
            </a:tbl>
          </a:graphicData>
        </a:graphic>
      </p:graphicFrame>
      <p:pic>
        <p:nvPicPr>
          <p:cNvPr id="5" name="Picture 2">
            <a:extLst>
              <a:ext uri="{FF2B5EF4-FFF2-40B4-BE49-F238E27FC236}">
                <a16:creationId xmlns:a16="http://schemas.microsoft.com/office/drawing/2014/main" id="{30AB1F02-4854-4DAE-B8D4-24C1C63C43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1179" y="214244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17395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E5E55-4405-47AF-842A-975D1244C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8713"/>
            <a:ext cx="10515600" cy="1046922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latin typeface="+mn-lt"/>
              </a:rPr>
              <a:t>THANKING YOU</a:t>
            </a:r>
            <a:endParaRPr lang="en-IN" sz="3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02A32-2266-4F43-B532-77590F7B9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sz="30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75B1B7A-48F4-4716-AD67-A93E363852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979" y="356359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8744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289</Words>
  <Application>Microsoft Office PowerPoint</Application>
  <PresentationFormat>Widescreen</PresentationFormat>
  <Paragraphs>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IS MATTER AROUND US PURE</vt:lpstr>
      <vt:lpstr>PowerPoint Presentation</vt:lpstr>
      <vt:lpstr>PowerPoint Presentation</vt:lpstr>
      <vt:lpstr>PROPERTIES OF SUSPENSION</vt:lpstr>
      <vt:lpstr>PROPERTIES OF COLLOIDS</vt:lpstr>
      <vt:lpstr>TYPES OF COLLOIDAL SOLUTION</vt:lpstr>
      <vt:lpstr>DIFFERENCE BETWEEN SUSPENSION AND COLLOIDS</vt:lpstr>
      <vt:lpstr>HOME ASSIGNMENT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MATTER AROUND US PURE</dc:title>
  <dc:creator>Pradeep Pati</dc:creator>
  <cp:lastModifiedBy>Pradeep Pati</cp:lastModifiedBy>
  <cp:revision>6</cp:revision>
  <dcterms:created xsi:type="dcterms:W3CDTF">2021-03-23T09:35:20Z</dcterms:created>
  <dcterms:modified xsi:type="dcterms:W3CDTF">2021-12-18T11:57:41Z</dcterms:modified>
</cp:coreProperties>
</file>