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64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51583-85CA-4077-A2AA-E3958D4BE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E7157-A15C-4C91-8D73-B3E12C0A8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9B3E1-F49B-4AA3-8749-08ABD04D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D2656-6076-4DB7-948B-FDB353B9E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1B1EF-AF3C-4E5A-9299-0DEF1D8D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5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4E2F6-E351-453E-910B-5E0AB4479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93615F-7244-4ADB-B297-15290FC7E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9433A-9B13-41C0-839B-13B1D6228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206E4-A2A5-4EAE-9897-802CD0EF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12D57-AEBF-482D-A9A4-7406FC4A8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785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790D3D-1971-4EFD-A7B8-E5E4B4502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DF5C0-92F7-4E0F-8919-9C29EB73B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10931-0921-46A2-91D2-D58207BC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6E38B-CE15-4ADA-A123-8C687386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D5928-2AF2-4C5D-9DD3-4C0A5F2D3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529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D242E-20F9-4DFF-8AB8-9B2ABC9EA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C6D98-A09A-485D-B5A1-19E7E2850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7B603-BC9A-4C5A-97BC-3ADCBEB54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7053B-47AB-4545-AEA5-68F8BA5FE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11AE3-0AB6-4107-ACD8-BD5268EE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786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4B650-FD45-44DB-B108-DBA9209EF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9F06E-FD92-4ED4-8C55-821BD0DBD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3A949-C190-4BA9-8A12-CD32D08D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84614-AC07-430C-91C7-70DD87B97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9EBF-D063-4FCF-9D77-09838AA8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724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E234-09DD-4E54-8506-6E641C214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FBBD4-3F77-4A2A-971B-4F24E5806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2AA7C-3470-4C9A-BF73-2E8490534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CA495-DFDA-4430-A9D5-44F7968B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61C7A-73AF-453A-A877-5D11692A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F5423-AF61-4C60-82B4-F7974218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304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AAC1-2B25-47E7-9D0F-2D2510E15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1B3F8-D8CE-4794-892A-693F40F7F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67855-0131-4D00-9D02-C93E212CA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57E2CF-0769-41BC-9BF3-649E6A343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934A96-68CC-412D-8623-02C91D370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946D26-AB5A-4644-9EB8-3279557CF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8333EE-1639-4A6C-B3BB-A6CCD4C9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65F01F-799F-403D-AF93-FB9B8170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667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D080-9FB9-4CBA-BE90-1A4798A1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7FE8E-5BA6-4444-A539-6D5DAAC1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E0EE8-956A-4F40-A1D8-049F8267B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E84F0-F22C-47BF-8DC1-C6704B47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306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A4B662-5E46-4A2A-8809-BAA6B6408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F91F4-305B-44B3-B4C8-1E64ADEE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2C543-C555-4F1F-B837-125AC07B2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692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34C2-775C-49AC-9157-B858D8AE2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5EDF9-2F8A-473D-86C9-E0D170990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072CF-635E-4694-9A49-E36EAE2CD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0C7FD-3E6F-4A68-B81E-F8BAA7F0A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9FBD1-191D-4821-B0C1-638675CB5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5A072-BCBC-4642-9929-A436B9B29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91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DB14-CA5E-4487-87FE-7D278C16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D4C761-3435-4113-9D81-27C0C5EDC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8DCB6-2FF8-4743-8454-545C8AF8A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4FD16E-D2D9-4CFF-801F-70AB92970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F3B87-8048-4663-AE7F-3B799A866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C45D8-4CD0-43D3-A6F9-ED7898AA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91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D415E-1881-494A-BD67-3DF3F0026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2A954-A207-4178-8F8E-1110C062A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EA83A-CADB-4CFF-9287-616303E64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84E8-0AA3-456D-B825-2EBBB1D63421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B2837-AEA2-49AA-97BD-293C9FF7B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C700-68F6-43FA-9D7F-7308EED41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0EC7C-6FBE-4FF6-9593-5E7F71A5D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51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799CA-6D87-40C3-9FDB-E43FC9F2E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69844"/>
            <a:ext cx="9144000" cy="86139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IS MATTER AROUND US PURE</a:t>
            </a:r>
            <a:endParaRPr lang="en-IN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1D0B29-C230-4612-B068-44B9B4FD7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9774" y="1775792"/>
            <a:ext cx="9144000" cy="3763618"/>
          </a:xfrm>
        </p:spPr>
        <p:txBody>
          <a:bodyPr>
            <a:normAutofit fontScale="55000" lnSpcReduction="20000"/>
          </a:bodyPr>
          <a:lstStyle/>
          <a:p>
            <a:r>
              <a:rPr lang="en-US" sz="4000" b="1" dirty="0"/>
              <a:t>CLASS-IX</a:t>
            </a:r>
          </a:p>
          <a:p>
            <a:endParaRPr lang="en-US" sz="4000" b="1" dirty="0"/>
          </a:p>
          <a:p>
            <a:endParaRPr lang="en-US" sz="4000" b="1" dirty="0"/>
          </a:p>
          <a:p>
            <a:r>
              <a:rPr lang="en-US" sz="4000" b="1" dirty="0"/>
              <a:t>SUBJECT-CHEMISTRY</a:t>
            </a:r>
          </a:p>
          <a:p>
            <a:r>
              <a:rPr lang="en-US" sz="4000" b="1" dirty="0"/>
              <a:t>CHAPTER-02</a:t>
            </a:r>
          </a:p>
          <a:p>
            <a:endParaRPr lang="en-US" sz="4000" b="1" dirty="0"/>
          </a:p>
          <a:p>
            <a:r>
              <a:rPr lang="en-US" sz="4000" b="1" dirty="0"/>
              <a:t>TRUE SOLUTION AND ITS PROPERTIES, CONCENTRATION AND SOLUBILITY OF A SOLID IN SOLUTION</a:t>
            </a:r>
          </a:p>
          <a:p>
            <a:endParaRPr lang="en-US" sz="4000" b="1" dirty="0"/>
          </a:p>
          <a:p>
            <a:r>
              <a:rPr lang="en-US" sz="4000" b="1" dirty="0"/>
              <a:t>PERIOD-5</a:t>
            </a:r>
            <a:endParaRPr lang="en-IN" sz="4000" b="1" dirty="0"/>
          </a:p>
          <a:p>
            <a:pPr algn="l"/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13D12124-F056-4A28-9A28-3A0F185D090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539409"/>
            <a:ext cx="12192000" cy="1318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670E6A1-50BE-4786-8E88-8A6EFE9BC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722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0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BC493-4D09-4E5E-A64C-DD90C991B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191"/>
            <a:ext cx="10515600" cy="129871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9A4F92-3DFC-4807-B0A5-32A2FE815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2C9EE4E-0709-493D-91BC-0307C8DC9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710" y="18711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44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91478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200" b="1" dirty="0"/>
              <a:t>Students will be able to</a:t>
            </a:r>
            <a:endParaRPr lang="en-US" sz="2200" b="1" dirty="0"/>
          </a:p>
          <a:p>
            <a:pPr lvl="0"/>
            <a:r>
              <a:rPr lang="en-IN" sz="2200" b="1" dirty="0"/>
              <a:t>Understand solution and its properties.</a:t>
            </a:r>
            <a:endParaRPr lang="en-US" sz="2200" b="1" dirty="0"/>
          </a:p>
          <a:p>
            <a:pPr lvl="0"/>
            <a:r>
              <a:rPr lang="en-IN" sz="2200" b="1" dirty="0"/>
              <a:t>Familiarize themselves with the concept of concentration and related numerical.</a:t>
            </a:r>
            <a:endParaRPr lang="en-US" sz="2200" b="1" dirty="0"/>
          </a:p>
          <a:p>
            <a:r>
              <a:rPr lang="en-IN" sz="2200" b="1" dirty="0"/>
              <a:t>Sensitize the students with the concept of solubility..</a:t>
            </a:r>
            <a:endParaRPr lang="en-IN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462" y="27829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971722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</a:t>
            </a:r>
          </a:p>
          <a:p>
            <a:pPr lvl="0">
              <a:buNone/>
            </a:pPr>
            <a:endParaRPr lang="en-US" sz="2200" b="1" dirty="0"/>
          </a:p>
          <a:p>
            <a:r>
              <a:rPr lang="en-US" sz="2400" dirty="0"/>
              <a:t> </a:t>
            </a:r>
            <a:r>
              <a:rPr lang="en-US" sz="2200" b="1" dirty="0"/>
              <a:t>Recapitulate the previous concept of the methods of centrifugation and chromatography etc.</a:t>
            </a:r>
          </a:p>
          <a:p>
            <a:r>
              <a:rPr lang="en-US" sz="2200" b="1" dirty="0"/>
              <a:t>Activate their minds by asking some practical application of centrifugation.</a:t>
            </a:r>
          </a:p>
          <a:p>
            <a:r>
              <a:rPr lang="en-US" sz="2200" b="1" dirty="0"/>
              <a:t>Ask them the principle involved in chromatography.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222" y="20209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9C134-EC6D-4D5D-9D64-D2AA4A75C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100"/>
            <a:ext cx="10515600" cy="1282698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SOLUTIONS AND ITS COMPONENT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5516F-8222-4934-9FCD-36AF322C1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4817"/>
            <a:ext cx="10515600" cy="4545496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b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solution is a homogeneous mixture of two or more substances. For example: Lemon water, sugar solution, soda water, etc.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Components of Solution:</a:t>
            </a:r>
            <a:b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(1) Solvent: 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component of the solution that dissolves the other component in it and is usually present in larger amount, such component of solution is called the solvent.</a:t>
            </a:r>
            <a:b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 example: Water, alcohol etc.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(2) Solute: </a:t>
            </a: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component of the solution that is dissolved in the solvent and is usually present in lesser quantity, such component is called the solute. For example: Salt, sugar, iodine etc.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2D5B4B5-F4F4-4856-8F98-61AECC5CA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223" y="37768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94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C0BAB-5A43-46F8-82A3-62548CDE7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00"/>
            <a:ext cx="10515600" cy="547688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PROPERTIES OF TRUE SOLUTION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4A4091-829D-47FC-9B56-7AE5EC598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47400" cy="4841874"/>
          </a:xfrm>
        </p:spPr>
        <p:txBody>
          <a:bodyPr/>
          <a:lstStyle/>
          <a:p>
            <a:r>
              <a:rPr lang="en-US" sz="2200" b="1" dirty="0"/>
              <a:t>A true solution is a homogenous mixture.</a:t>
            </a:r>
          </a:p>
          <a:p>
            <a:r>
              <a:rPr lang="en-US" sz="2200" b="1" dirty="0"/>
              <a:t>The size of the particles of a true solution is less than 1 nm.</a:t>
            </a:r>
          </a:p>
          <a:p>
            <a:r>
              <a:rPr lang="en-US" sz="2200" b="1" dirty="0"/>
              <a:t>Particles of a solution cannot been seen by an ordinary microscope.</a:t>
            </a:r>
          </a:p>
          <a:p>
            <a:r>
              <a:rPr lang="en-US" sz="2200" b="1" dirty="0"/>
              <a:t>The particles of a true solution cannot be separated using filtration.</a:t>
            </a:r>
          </a:p>
          <a:p>
            <a:r>
              <a:rPr lang="en-US" sz="2200" b="1" dirty="0"/>
              <a:t>The particles of a true solution do not scatter light.</a:t>
            </a:r>
          </a:p>
          <a:p>
            <a:r>
              <a:rPr lang="en-US" sz="2200" b="1" dirty="0"/>
              <a:t>The true solution is stable.</a:t>
            </a:r>
          </a:p>
          <a:p>
            <a:r>
              <a:rPr lang="en-US" sz="2200" b="1" dirty="0"/>
              <a:t>Example : - A mixture of CuSO</a:t>
            </a:r>
            <a:r>
              <a:rPr lang="en-US" sz="1800" b="1" dirty="0"/>
              <a:t>4</a:t>
            </a:r>
            <a:r>
              <a:rPr lang="en-US" sz="2200" b="1" dirty="0"/>
              <a:t> and H</a:t>
            </a:r>
            <a:r>
              <a:rPr lang="en-US" sz="1800" b="1" dirty="0"/>
              <a:t>2</a:t>
            </a:r>
            <a:r>
              <a:rPr lang="en-US" sz="2200" b="1" dirty="0"/>
              <a:t>O</a:t>
            </a:r>
            <a:endParaRPr lang="en-IN" sz="2200" b="1" dirty="0"/>
          </a:p>
          <a:p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BEC1DE-ACB1-4353-A0A8-B8682E376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700" y="4240004"/>
            <a:ext cx="4787900" cy="2427495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3F4A34AC-5BB2-4CCD-9E42-221D64F89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650" y="19050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320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B940-5526-461E-B11F-EA1EA0EB7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CONCENTRATION AND ITS DETERMINATION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BB89973-7352-4BD9-93EC-672A740A6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475" y="16772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F4114A-023A-4796-943B-EABB81DB1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617"/>
            <a:ext cx="10515600" cy="3937346"/>
          </a:xfrm>
        </p:spPr>
        <p:txBody>
          <a:bodyPr/>
          <a:lstStyle/>
          <a:p>
            <a:r>
              <a:rPr lang="en-US" sz="2200" b="1" dirty="0"/>
              <a:t>Concentration is the amount of solute present in a given quantity of solvent taken as percentage.</a:t>
            </a:r>
          </a:p>
          <a:p>
            <a:endParaRPr lang="en-US" sz="2200" b="1" dirty="0"/>
          </a:p>
          <a:p>
            <a:r>
              <a:rPr lang="en-US" sz="2200" b="1" dirty="0"/>
              <a:t>Mass Percent= </a:t>
            </a:r>
            <a:r>
              <a:rPr lang="en-US" sz="2200" b="1" dirty="0">
                <a:highlight>
                  <a:srgbClr val="FFFF00"/>
                </a:highlight>
              </a:rPr>
              <a:t>( Mass of solute / Mass of solution  ) X100</a:t>
            </a:r>
          </a:p>
          <a:p>
            <a:r>
              <a:rPr lang="en-US" sz="2200" b="1" dirty="0"/>
              <a:t>Volume Percent</a:t>
            </a:r>
            <a:r>
              <a:rPr lang="en-US" sz="2200" b="1" dirty="0">
                <a:highlight>
                  <a:srgbClr val="FFFF00"/>
                </a:highlight>
              </a:rPr>
              <a:t>=( Volume of solute /Volume of solution) X 100</a:t>
            </a:r>
          </a:p>
          <a:p>
            <a:r>
              <a:rPr lang="en-US" sz="2200" b="1" dirty="0">
                <a:highlight>
                  <a:srgbClr val="FFFF00"/>
                </a:highlight>
              </a:rPr>
              <a:t>Mass-Volume Percent=(Mass of solute/Volume of solution) X 100 </a:t>
            </a:r>
          </a:p>
          <a:p>
            <a:pPr marL="0" indent="0">
              <a:buNone/>
            </a:pPr>
            <a:r>
              <a:rPr lang="en-US" sz="2200" b="1" u="sng" dirty="0"/>
              <a:t>                                 </a:t>
            </a:r>
            <a:endParaRPr lang="en-IN" sz="2200" b="1" u="sng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900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A9F3E-FFC3-4DAB-AC5C-D5338751E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471488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SATURATED SOLUTION AND UNSATURATED SOLUTION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42BDF-1597-47F1-BCDB-5637F7E91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0299"/>
            <a:ext cx="10515600" cy="3776663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Saturated Solution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solution in which no more quantity of solute can be dissolved at a particular temperature, is called saturated solution.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Unsaturated Solution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solution in which more quantity of solute can be dissolved without raising its temperature, is called unsaturated solution.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13473B-5256-436C-854F-1F1418C65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962" y="35636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79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024E-C227-439E-828F-22321A55E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SOLUBILITY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AA6F3-2AA9-46CC-9521-CCB12DCFB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4099"/>
            <a:ext cx="10515600" cy="3852863"/>
          </a:xfrm>
        </p:spPr>
        <p:txBody>
          <a:bodyPr>
            <a:normAutofit fontScale="925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maximum amount of the solute which can be dissolved in 100 grams of a solvent at a particular temperature is known as its solubility in that particular solvent.</a:t>
            </a:r>
            <a:endParaRPr lang="en-IN" sz="24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Conditions affecting solubility:-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Temperature: Solubility of solids in liquids increases with the increase in temperature, whereas solubility of gases in liquids decreases on increasing the temperature.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Pressure: Solubility of gases in liquids increases on increasing the pressure, whereas the solubility of solids in liquids remains unaffected by the change in pressure.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74B0E26-5C1E-4831-9CEA-B1BED3EE9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466" y="35636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187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EC0AD-59FF-401C-AAE5-E5F6F02EB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852488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7C8046-8921-4792-9371-F3C07B584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785417"/>
              </p:ext>
            </p:extLst>
          </p:nvPr>
        </p:nvGraphicFramePr>
        <p:xfrm>
          <a:off x="952500" y="1690688"/>
          <a:ext cx="9969500" cy="4214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69500">
                  <a:extLst>
                    <a:ext uri="{9D8B030D-6E8A-4147-A177-3AD203B41FA5}">
                      <a16:colId xmlns:a16="http://schemas.microsoft.com/office/drawing/2014/main" val="896708432"/>
                    </a:ext>
                  </a:extLst>
                </a:gridCol>
              </a:tblGrid>
              <a:tr h="4214811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2200" b="1" dirty="0">
                          <a:effectLst/>
                        </a:rPr>
                        <a:t>Exercise II Q18 to Q23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IN" sz="2200" b="1" dirty="0">
                          <a:effectLst/>
                        </a:rPr>
                        <a:t>Express 5 major properties of True Solution.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IN" sz="2200" b="1" dirty="0">
                          <a:effectLst/>
                        </a:rPr>
                        <a:t>Determine the Concentration of KNO3 dissolved in 240 ml water if 20g of its sample having 25% purity is fully dissolved in it.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IN" sz="2200" b="1" dirty="0">
                          <a:effectLst/>
                        </a:rPr>
                        <a:t>Is there any difference between Solubility and Concentration, if so explain.</a:t>
                      </a:r>
                      <a:endParaRPr lang="en-IN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200491955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7B1441CE-3428-400F-96A2-21794AD54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448" y="188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19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563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IS MATTER AROUND US PURE</vt:lpstr>
      <vt:lpstr>PowerPoint Presentation</vt:lpstr>
      <vt:lpstr>PowerPoint Presentation</vt:lpstr>
      <vt:lpstr>SOLUTIONS AND ITS COMPONENT</vt:lpstr>
      <vt:lpstr>PROPERTIES OF TRUE SOLUTION</vt:lpstr>
      <vt:lpstr>CONCENTRATION AND ITS DETERMINATION</vt:lpstr>
      <vt:lpstr>SATURATED SOLUTION AND UNSATURATED SOLUTION</vt:lpstr>
      <vt:lpstr>SOLUBILITY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MATTER AROUND US PURE</dc:title>
  <dc:creator>Pradeep Pati</dc:creator>
  <cp:lastModifiedBy>Pradeep Pati</cp:lastModifiedBy>
  <cp:revision>8</cp:revision>
  <dcterms:created xsi:type="dcterms:W3CDTF">2021-03-23T09:07:42Z</dcterms:created>
  <dcterms:modified xsi:type="dcterms:W3CDTF">2021-12-18T11:56:38Z</dcterms:modified>
</cp:coreProperties>
</file>