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5" roundtripDataSignature="AMtx7miPPaiUC2VJfIhg+23l9eM+Qx6O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6.jp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Relationship Id="rId4" Type="http://schemas.openxmlformats.org/officeDocument/2006/relationships/image" Target="../media/image11.jpg"/><Relationship Id="rId5" Type="http://schemas.openxmlformats.org/officeDocument/2006/relationships/image" Target="../media/image9.jpg"/><Relationship Id="rId6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5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Relationship Id="rId4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587" y="3662326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4693" y="995120"/>
            <a:ext cx="377218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4607587" y="1992804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8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ER: 13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TOPIC: जीव दया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TOPIC: श्रुतलेख, मौखिक प्रश्नोत्तर</a:t>
            </a:r>
            <a:endParaRPr/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663608" y="216900"/>
            <a:ext cx="2157122" cy="46723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1610296" y="294194"/>
            <a:ext cx="6567757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पाठ 13 जीव दया</a:t>
            </a:r>
            <a:endParaRPr b="1" i="0" sz="3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श्रुतलेख, मौखिक प्रश्नोत्तर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38910" y="569920"/>
            <a:ext cx="1446029" cy="343678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"/>
          <p:cNvSpPr txBox="1"/>
          <p:nvPr/>
        </p:nvSpPr>
        <p:spPr>
          <a:xfrm>
            <a:off x="1192914" y="1253193"/>
            <a:ext cx="65319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"/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"/>
          <p:cNvSpPr txBox="1"/>
          <p:nvPr/>
        </p:nvSpPr>
        <p:spPr>
          <a:xfrm>
            <a:off x="1445284" y="2111391"/>
            <a:ext cx="666999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शब्द भंडार वृद्धि करना 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रचनात्मक शक्ति का विकास करना।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विषय वस्तु और श्रुतलेख की जानकारी देना।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10173" y="240210"/>
            <a:ext cx="9104710" cy="447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9"/>
          <p:cNvSpPr txBox="1"/>
          <p:nvPr/>
        </p:nvSpPr>
        <p:spPr>
          <a:xfrm>
            <a:off x="3658489" y="1656738"/>
            <a:ext cx="18288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पाठ 13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132122"/>
            <a:ext cx="2918109" cy="2867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601331" y="824605"/>
            <a:ext cx="2467466" cy="18710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2571750"/>
            <a:ext cx="3371839" cy="2459675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20"/>
          <p:cNvSpPr txBox="1"/>
          <p:nvPr/>
        </p:nvSpPr>
        <p:spPr>
          <a:xfrm>
            <a:off x="3658489" y="412024"/>
            <a:ext cx="2567400" cy="40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मौखिक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lang="en" sz="2000"/>
              <a:t>श्रुत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लेख एवं उच्चारण अभ्यास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2000"/>
              <a:t>प्रेरित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धर्म-निष्ठता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स्वर्ग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हिमालय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भ्रमण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स्वर्गलोक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युधिष्ठिर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वफ़ादार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1"/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" name="Google Shape;8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" y="2290298"/>
            <a:ext cx="3658489" cy="2657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2587" y="129770"/>
            <a:ext cx="3740525" cy="21605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1"/>
          <p:cNvSpPr txBox="1"/>
          <p:nvPr/>
        </p:nvSpPr>
        <p:spPr>
          <a:xfrm>
            <a:off x="3985700" y="1369638"/>
            <a:ext cx="4759729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२. कम-से-कम शब्दों में उत्तर दीजिए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पांडवों में सबसे बड़े कौन थे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उ- पांडवो में सबसे बड़े युधिष्ठिर थे।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युधिष्ठिर अपने साथ किसे और कहाँ ले गए थे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उ- युधिष्ठिर अपने साथ अपने कुत्ते को स्वर्ग ले गए थे।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 सभी धर्मों का क्या मानना है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उ- सभी धर्मों का मानना है जिओ और जीने दो।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88862" y="375270"/>
            <a:ext cx="1112084" cy="3642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-1"/>
            <a:ext cx="3843363" cy="5062207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2"/>
          <p:cNvSpPr txBox="1"/>
          <p:nvPr/>
        </p:nvSpPr>
        <p:spPr>
          <a:xfrm>
            <a:off x="3843375" y="980600"/>
            <a:ext cx="51777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लिखित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सही के सामने ( ✔️</a:t>
            </a:r>
            <a:r>
              <a:rPr lang="en" sz="2000">
                <a:solidFill>
                  <a:schemeClr val="dk1"/>
                </a:solidFill>
              </a:rPr>
              <a:t>) 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और गलत के सामने (❌) का चिह्न लगाइए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कौरवों में युधिष्ठिर सबसे बड़े थे। (❌ )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युधिष्ठिर अपने साथ गाय को ले गए। (❌ )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 युधिष्ठिर भ्रमण करने हिमालय गए। (✔️ )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घ) यह पाठ जीव-दवा का पाठ सिखाता है। ( ✔️)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ङ) जियो और जीने दो-यह अधर्म है। ( ❌)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3"/>
          <p:cNvSpPr txBox="1"/>
          <p:nvPr/>
        </p:nvSpPr>
        <p:spPr>
          <a:xfrm>
            <a:off x="2822200" y="1825775"/>
            <a:ext cx="3120775" cy="1138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गृहकार्य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3"/>
          <p:cNvSpPr txBox="1"/>
          <p:nvPr/>
        </p:nvSpPr>
        <p:spPr>
          <a:xfrm flipH="1">
            <a:off x="2161892" y="2393968"/>
            <a:ext cx="8923362" cy="1508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3"/>
          <p:cNvSpPr txBox="1"/>
          <p:nvPr/>
        </p:nvSpPr>
        <p:spPr>
          <a:xfrm>
            <a:off x="2418505" y="2656771"/>
            <a:ext cx="55426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पाठ का अभ्यास करें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 txBox="1"/>
          <p:nvPr/>
        </p:nvSpPr>
        <p:spPr>
          <a:xfrm>
            <a:off x="1215976" y="1581089"/>
            <a:ext cx="8688300" cy="24935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बच्चें</a:t>
            </a: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श्रुतलेख और उच्चारण अभ्यास की और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मौखिक प्रश्नोत्तर की जानकारी लिए।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