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5" r:id="rId6"/>
    <p:sldId id="260" r:id="rId7"/>
    <p:sldId id="261" r:id="rId8"/>
    <p:sldId id="262" r:id="rId9"/>
    <p:sldId id="264" r:id="rId10"/>
    <p:sldId id="267" r:id="rId11"/>
    <p:sldId id="26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ika Dash" userId="8be2f5a922f9d7a7" providerId="LiveId" clId="{BCC34057-0C8D-41B8-9D34-20965739597B}"/>
    <pc:docChg chg="custSel addSld modSld">
      <pc:chgData name="Dipika Dash" userId="8be2f5a922f9d7a7" providerId="LiveId" clId="{BCC34057-0C8D-41B8-9D34-20965739597B}" dt="2021-11-05T05:59:15.653" v="22"/>
      <pc:docMkLst>
        <pc:docMk/>
      </pc:docMkLst>
      <pc:sldChg chg="addSp modSp">
        <pc:chgData name="Dipika Dash" userId="8be2f5a922f9d7a7" providerId="LiveId" clId="{BCC34057-0C8D-41B8-9D34-20965739597B}" dt="2021-11-05T05:59:15.653" v="22"/>
        <pc:sldMkLst>
          <pc:docMk/>
          <pc:sldMk cId="362190335" sldId="263"/>
        </pc:sldMkLst>
        <pc:picChg chg="add mod">
          <ac:chgData name="Dipika Dash" userId="8be2f5a922f9d7a7" providerId="LiveId" clId="{BCC34057-0C8D-41B8-9D34-20965739597B}" dt="2021-11-05T05:59:15.653" v="22"/>
          <ac:picMkLst>
            <pc:docMk/>
            <pc:sldMk cId="362190335" sldId="263"/>
            <ac:picMk id="4" creationId="{229A7DD8-8669-4B65-883B-5D8C0906B998}"/>
          </ac:picMkLst>
        </pc:picChg>
      </pc:sldChg>
      <pc:sldChg chg="addSp modSp">
        <pc:chgData name="Dipika Dash" userId="8be2f5a922f9d7a7" providerId="LiveId" clId="{BCC34057-0C8D-41B8-9D34-20965739597B}" dt="2021-11-05T05:59:12.760" v="21"/>
        <pc:sldMkLst>
          <pc:docMk/>
          <pc:sldMk cId="1548437477" sldId="266"/>
        </pc:sldMkLst>
        <pc:picChg chg="add mod">
          <ac:chgData name="Dipika Dash" userId="8be2f5a922f9d7a7" providerId="LiveId" clId="{BCC34057-0C8D-41B8-9D34-20965739597B}" dt="2021-11-05T05:59:12.760" v="21"/>
          <ac:picMkLst>
            <pc:docMk/>
            <pc:sldMk cId="1548437477" sldId="266"/>
            <ac:picMk id="6" creationId="{9908848A-32F7-43D8-9DAE-E10D7EC55E1B}"/>
          </ac:picMkLst>
        </pc:picChg>
      </pc:sldChg>
      <pc:sldChg chg="addSp delSp modSp new mod">
        <pc:chgData name="Dipika Dash" userId="8be2f5a922f9d7a7" providerId="LiveId" clId="{BCC34057-0C8D-41B8-9D34-20965739597B}" dt="2021-11-05T05:59:09.321" v="20"/>
        <pc:sldMkLst>
          <pc:docMk/>
          <pc:sldMk cId="3016398844" sldId="267"/>
        </pc:sldMkLst>
        <pc:spChg chg="del mod">
          <ac:chgData name="Dipika Dash" userId="8be2f5a922f9d7a7" providerId="LiveId" clId="{BCC34057-0C8D-41B8-9D34-20965739597B}" dt="2021-11-05T05:58:06.941" v="2" actId="478"/>
          <ac:spMkLst>
            <pc:docMk/>
            <pc:sldMk cId="3016398844" sldId="267"/>
            <ac:spMk id="2" creationId="{69E360F1-2DA3-41D3-9CC2-62873FAAF0D7}"/>
          </ac:spMkLst>
        </pc:spChg>
        <pc:spChg chg="del mod">
          <ac:chgData name="Dipika Dash" userId="8be2f5a922f9d7a7" providerId="LiveId" clId="{BCC34057-0C8D-41B8-9D34-20965739597B}" dt="2021-11-05T05:58:10.351" v="4" actId="478"/>
          <ac:spMkLst>
            <pc:docMk/>
            <pc:sldMk cId="3016398844" sldId="267"/>
            <ac:spMk id="3" creationId="{924F82A7-0090-4BF5-8883-3786CF4C6F42}"/>
          </ac:spMkLst>
        </pc:spChg>
        <pc:picChg chg="add mod modCrop">
          <ac:chgData name="Dipika Dash" userId="8be2f5a922f9d7a7" providerId="LiveId" clId="{BCC34057-0C8D-41B8-9D34-20965739597B}" dt="2021-11-05T05:58:57.468" v="19" actId="1440"/>
          <ac:picMkLst>
            <pc:docMk/>
            <pc:sldMk cId="3016398844" sldId="267"/>
            <ac:picMk id="5" creationId="{3C3398CC-7919-4B05-9ECF-1BF777CAB9AB}"/>
          </ac:picMkLst>
        </pc:picChg>
        <pc:picChg chg="add mod">
          <ac:chgData name="Dipika Dash" userId="8be2f5a922f9d7a7" providerId="LiveId" clId="{BCC34057-0C8D-41B8-9D34-20965739597B}" dt="2021-11-05T05:59:09.321" v="20"/>
          <ac:picMkLst>
            <pc:docMk/>
            <pc:sldMk cId="3016398844" sldId="267"/>
            <ac:picMk id="6" creationId="{B73C1BC6-24CA-4EDF-89FD-3752449D957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02.0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2.779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24575,'0'6'0,"0"9"0,0 7 0,0 7 0,0 4 0,0-3-8191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3.6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4.89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 0 24575,'0'6'0,"0"9"0,0 7 0,0 7 0,0 4 0,0 3 0,0 2 0,0-6-8191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6.335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24575,'0'7'0,"0"7"0,0 9 0,0-1-8191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01.512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30 0 24575,'0'6'0,"0"9"0,0 8 0,-7 6 0,-1 4 0,0 4 0,1 0 0,9-5 0,4-14 0,6-11 0,2-6 0,-1-9 0,-4-11 0,-2-7 0,-4-6 0,-1-3 0,-1 3-8191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06.26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4 147 24575,'-1'66'0,"-1"-33"0,2-1 0,4 42 0,3-59 0,1-18 0,6-27 0,-1-25 0,-8 37 0,0 0 0,-2 0 0,1 0 0,-2 0 0,-1-1 0,0 1 0,-1 0 0,-4-28 0,-8-14-1365,7 33-5461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30.8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41.98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5.6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24575,'0'7'0,"0"7"0,0 9 0,0 6 0,0-2-8191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6.78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1 24575,'0'6'0,"0"9"0,0 7 0,0 7 0,0 5 0,0 2 0,0 2 0,0 1 0,0-7-8191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8.7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2 1 24575,'-1'44'0,"1"54"0,1-91 0,0-1 0,0 1 0,0 0 0,1-1 0,0 1 0,0-1 0,0 1 0,1-1 0,0 0 0,1 0 0,3 6 0,-6-11 0,-1-1 0,1 1 0,-1 0 0,0-1 0,1 1 0,-1-1 0,1 1 0,0-1 0,-1 1 0,1-1 0,-1 1 0,1-1 0,0 0 0,-1 1 0,1-1 0,0 0 0,0 0 0,-1 1 0,1-1 0,0 0 0,-1 0 0,1 0 0,0 0 0,0 0 0,-1 0 0,1 0 0,0 0 0,0 0 0,-1 0 0,1-1 0,0 1 0,-1 0 0,1 0 0,1-1 0,0-1 0,0 0 0,0 1 0,0-1 0,0 0 0,0 0 0,0-1 0,-1 1 0,1 0 0,1-5 0,22-58 0,-23 61-54,-1-1-1,0 0 0,0 0 1,0 1-1,0-1 1,-1 0-1,0 0 0,0 0 1,-1 0-1,1 0 1,-1 1-1,0-1 0,0 0 1,0 0-1,-1 1 0,0-1 1,0 1-1,0-1 1,0 1-1,-1 0 0,0 0 1,1 0-1,-2 0 1,-4-5-1,-15-7-6771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0.39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 7 24575,'6'0'0,"2"-6"0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3.022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15 1 24575,'0'6'0,"0"9"0,0 7 0,0 7 0,0 5 0,-6 2 0,-2-4-8191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7.270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74 234 24575,'1'14'0,"0"-1"0,1 1 0,5 19 0,-7-28 0,1-1 0,1 0 0,-1 1 0,0-1 0,1 0 0,0 0 0,0 0 0,0 0 0,1 0 0,-1-1 0,1 1 0,0-1 0,0 0 0,0 1 0,1-1 0,-1-1 0,1 1 0,6 4 0,-9-7 0,0 0 0,0 1 0,0-1 0,0 0 0,-1 0 0,1 1 0,0-1 0,0 0 0,0 0 0,0 0 0,0 0 0,0 0 0,0-1 0,0 1 0,0 0 0,0 0 0,0-1 0,0 1 0,0 0 0,0-1 0,0 1 0,0-1 0,-1 1 0,1-1 0,0 0 0,1 0 0,13-28 0,-6-37 0,-9 64 0,1-17 0,0 0 0,-1 0 0,-1 0 0,-1 0 0,-1 0 0,-6-22 0,7 33 0,-1 0 0,0 1 0,-1-1 0,0 1 0,0 0 0,0 0 0,-1 0 0,0 1 0,0 0 0,-1 0 0,0 0 0,0 1 0,0-1 0,-1 2 0,1-1 0,-15-7 0,19 11 0,0 0 0,0 0 0,0 0 0,0 0 0,0 0 0,-1 0 0,1 0 0,0 1 0,-1-1 0,1 1 0,0 0 0,-1 0 0,1 0 0,0 0 0,-1 0 0,1 0 0,0 0 0,-1 1 0,1 0 0,-3 0 0,3 0 0,1 1 0,-1-1 0,0 0 0,1 1 0,-1-1 0,1 1 0,0 0 0,-1 0 0,1-1 0,0 1 0,0 0 0,0 0 0,0 0 0,0 0 0,1 0 0,-1 0 0,0 4 0,0 3 0,-1 1 0,2 0 0,0 0 0,0 0 0,0 0 0,2-1 0,-1 1 0,4 11 0,-2-11-273,0 0 0,0-1 0,1 0 0,6 10 0,4 2-6553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8.405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28 24575,'6'0'0,"9"-6"0,7-2 0,7 0 0,-8 2 0,-8 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1.586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1 24575,'0'6'0,"0"9"0,0 7 0,0 7 0,0 4 0,0 4 0,0 1 0,0-6-8191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F101-983C-4361-B096-55917596A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7C6CF-444B-4B66-A483-6D9ED982F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0EDF-8B84-4B57-98FE-251ECDFB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6E23-33F8-4196-AF14-6D8DAA0E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0BE4-9227-4B1A-895E-69211C22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60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2F88-C18D-4A1B-B90A-4C388372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04A49-5BBE-4C00-BFB8-D7113398A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5B15-883B-4B4C-A213-3F7A78B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3BEF-9925-416E-9538-007A6DE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85F5C-3F79-45C4-B131-48157F6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04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52A9-2055-4C03-BB17-4F2E7EBA7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7D15-7584-4A42-8772-A9BF76A0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9936-027E-4576-B3B2-AEFB4EEC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A638-8912-4ED6-B801-F2196049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B9C6-835B-4EBB-B751-5905B8E6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19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36B-5721-44BA-B49E-DDAD7D82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02C07-AF2C-4794-BE97-FB5E045F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3EF7-7EEF-4AE5-B2BD-22C63FEC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8E73-F008-4EF0-8FFE-CB746FC8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436D5-0F5C-4E8D-910E-F884CE1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47FA-E4CB-4568-8FF4-B1528A58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0AD3-8CD3-42FA-AD9D-F2CAB672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9F89-8086-4037-935D-94A3EC20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AB46-2A49-4EC2-A108-F0ABDA8D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B1464-480B-42C0-8A31-6B344B9E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20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9BAE-CEEE-4F87-9B43-9EBE32E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0A49-FB96-453D-9260-9D282969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A51BD-E621-444F-A1F5-C4E45C5D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B24B-5D8D-4F8C-B181-B31CA7C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73EEA-E737-4722-9622-8207AB32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EA8D-C0FA-4E36-8E2D-7E32B420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65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E63B-44DA-409B-9B56-A0A9C8F9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75D6-8471-4807-B6EA-3C0EB74DA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A5FF-7E35-4B1E-B734-60B17BF9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C5921-3E34-4EA0-B528-76D4AE504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27CDC-88CC-493F-8CFC-768784553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40CB0-27E6-4943-AD10-CC552E0F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5D357-C9D2-4A61-811B-2C9BDFA1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BFB1C-1188-4302-B101-DCF3FB76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3D52-ABAB-466D-836A-705B9F1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1D82A-B62E-4B45-A5EE-01B90669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4696-15FE-4B28-81C9-92B7F8DB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6C276-6921-471B-9951-A089F3BE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4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3CE48-340A-4A92-A496-0B36F6EE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CFB6D-483D-4BF6-8532-546631E9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582E1-B6F0-47AE-B8EE-85037F2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7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582-49FF-485C-BFFE-5186490E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0B2A-DB3B-4DBF-BA48-775F59C2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AFF19-568D-4A0E-BAB4-C9D2E0D7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B5A3-3ACB-465A-B964-7FB5289E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8A534-D82B-4AE6-895F-4F591076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F5B3-56D6-40F7-A3F2-B431DA3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38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7516-DFEB-4FA6-938D-090AA03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D9798-DA49-4534-8470-FEA49A871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9CD3F-FC55-4F8E-9002-0194ADB1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D5E3-3301-41EA-A9B2-39A6C5E7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4F1F-7647-4415-96E5-569A767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1E07-5910-40A7-A11B-937B04C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6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EE321-48A0-445B-8571-09F1DD61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F1A1-6F9F-42FA-9C4A-6A331F08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FCAE-39F7-4790-B5F6-3B2165129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5B57-93D2-488E-BA77-D3E45A78F1DB}" type="datetimeFigureOut">
              <a:rPr lang="en-IN" smtClean="0"/>
              <a:t>05-11-2021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AFAB-917D-479A-B127-A5411A5AA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3D0A3-AC99-4B39-8F8C-A571EC78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6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1.png"/><Relationship Id="rId9" Type="http://schemas.openxmlformats.org/officeDocument/2006/relationships/customXml" Target="../ink/ink4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3.xml"/><Relationship Id="rId30" Type="http://schemas.openxmlformats.org/officeDocument/2006/relationships/image" Target="../media/image24.png"/><Relationship Id="rId35" Type="http://schemas.openxmlformats.org/officeDocument/2006/relationships/image" Target="../media/image1.png"/><Relationship Id="rId8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AC45-637F-48DF-AAD3-66BFFC11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9242323" y="0"/>
            <a:ext cx="2949677" cy="1710813"/>
          </a:xfrm>
          <a:prstGeom prst="rect">
            <a:avLst/>
          </a:prstGeom>
        </p:spPr>
      </p:pic>
      <p:pic>
        <p:nvPicPr>
          <p:cNvPr id="5" name="Picture 4" descr="maxresdefault.jpg">
            <a:extLst>
              <a:ext uri="{FF2B5EF4-FFF2-40B4-BE49-F238E27FC236}">
                <a16:creationId xmlns:a16="http://schemas.microsoft.com/office/drawing/2014/main" id="{31E3970B-7430-457C-9B94-DB8C9CB7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3" y="288878"/>
            <a:ext cx="6944436" cy="542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A5C9092-B8B5-48DD-B987-C03A267F1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63539"/>
            <a:ext cx="12192000" cy="13944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685CD-ECB7-4DE8-B955-D848FA40E5F6}"/>
              </a:ext>
            </a:extLst>
          </p:cNvPr>
          <p:cNvSpPr txBox="1"/>
          <p:nvPr/>
        </p:nvSpPr>
        <p:spPr>
          <a:xfrm>
            <a:off x="8096287" y="2305615"/>
            <a:ext cx="3260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CLASS: NURSERY</a:t>
            </a:r>
          </a:p>
          <a:p>
            <a:endParaRPr lang="en-US" sz="2000" b="1" dirty="0"/>
          </a:p>
          <a:p>
            <a:r>
              <a:rPr lang="en-US" sz="2000" b="1" dirty="0"/>
              <a:t>DATE:08-11-21</a:t>
            </a:r>
          </a:p>
          <a:p>
            <a:endParaRPr lang="en-US" sz="2000" b="1" dirty="0"/>
          </a:p>
          <a:p>
            <a:r>
              <a:rPr lang="en-US" sz="2000" b="1" dirty="0"/>
              <a:t>SUBJECT: STORY</a:t>
            </a:r>
          </a:p>
          <a:p>
            <a:endParaRPr lang="en-US" sz="2000" b="1" dirty="0"/>
          </a:p>
          <a:p>
            <a:r>
              <a:rPr lang="en-US" sz="2000" b="1" dirty="0"/>
              <a:t>TOPIC: HUNGRY FOX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76879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3398CC-7919-4B05-9ECF-1BF777CAB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3" b="23672"/>
          <a:stretch/>
        </p:blipFill>
        <p:spPr>
          <a:xfrm>
            <a:off x="1391478" y="424070"/>
            <a:ext cx="9439219" cy="6162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C1BC6-24CA-4EDF-89FD-3752449D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9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eversible Freestanding Chalkboard">
                <a:extLst>
                  <a:ext uri="{FF2B5EF4-FFF2-40B4-BE49-F238E27FC236}">
                    <a16:creationId xmlns:a16="http://schemas.microsoft.com/office/drawing/2014/main" id="{A573A9F7-6226-48D9-8B18-E7875C1186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5975423"/>
                  </p:ext>
                </p:extLst>
              </p:nvPr>
            </p:nvGraphicFramePr>
            <p:xfrm>
              <a:off x="3490960" y="479560"/>
              <a:ext cx="5408863" cy="59295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408863" cy="5929518"/>
                    </a:xfrm>
                    <a:prstGeom prst="rect">
                      <a:avLst/>
                    </a:prstGeom>
                  </am3d:spPr>
                  <am3d:camera>
                    <am3d:pos x="0" y="0" z="65799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5143" d="1000000"/>
                    <am3d:preTrans dx="0" dy="374994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74992" ay="-18647" az="-204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284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eversible Freestanding Chalkboard">
                <a:extLst>
                  <a:ext uri="{FF2B5EF4-FFF2-40B4-BE49-F238E27FC236}">
                    <a16:creationId xmlns:a16="http://schemas.microsoft.com/office/drawing/2014/main" id="{A573A9F7-6226-48D9-8B18-E7875C1186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0960" y="479560"/>
                <a:ext cx="5408863" cy="592951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21F0DB5-0A0C-4FC9-B352-879EA829DD21}"/>
              </a:ext>
            </a:extLst>
          </p:cNvPr>
          <p:cNvSpPr txBox="1"/>
          <p:nvPr/>
        </p:nvSpPr>
        <p:spPr>
          <a:xfrm>
            <a:off x="3985146" y="1064525"/>
            <a:ext cx="4421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Home assignment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Practice the sentences of the story.</a:t>
            </a:r>
            <a:endParaRPr lang="en-IN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8848A-32F7-43D8-9DAE-E10D7EC5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0E5B2F9B-D276-4329-AAB5-1723EBE073DD}"/>
              </a:ext>
            </a:extLst>
          </p:cNvPr>
          <p:cNvSpPr txBox="1"/>
          <p:nvPr/>
        </p:nvSpPr>
        <p:spPr>
          <a:xfrm>
            <a:off x="697424" y="1022887"/>
            <a:ext cx="10135891" cy="271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THANKING YOU</a:t>
            </a:r>
            <a:endParaRPr sz="53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ODM EDUCATIONAL GROUP</a:t>
            </a:r>
            <a:endParaRPr sz="5300" b="1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0FEAD49C-3E7F-49D6-95D5-F4659011D8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89987"/>
            <a:ext cx="12192000" cy="21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7DD8-8669-4B65-883B-5D8C0906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35DF32-5B35-42A8-B4D5-B08687CB0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4" y="1065167"/>
            <a:ext cx="4230964" cy="310926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Fox">
                <a:extLst>
                  <a:ext uri="{FF2B5EF4-FFF2-40B4-BE49-F238E27FC236}">
                    <a16:creationId xmlns:a16="http://schemas.microsoft.com/office/drawing/2014/main" id="{7B5558C9-2147-4EEB-BA73-29A2EE987A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2761681"/>
                  </p:ext>
                </p:extLst>
              </p:nvPr>
            </p:nvGraphicFramePr>
            <p:xfrm>
              <a:off x="6440581" y="790700"/>
              <a:ext cx="4371011" cy="44471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371011" cy="4447195"/>
                    </a:xfrm>
                    <a:prstGeom prst="rect">
                      <a:avLst/>
                    </a:prstGeom>
                  </am3d:spPr>
                  <am3d:camera>
                    <am3d:pos x="0" y="0" z="550943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95711" d="1000000"/>
                    <am3d:preTrans dx="859" dy="-10266797" dz="2496757"/>
                    <am3d:scale>
                      <am3d:sx n="1000000" d="1000000"/>
                      <am3d:sy n="1000000" d="1000000"/>
                      <am3d:sz n="1000000" d="1000000"/>
                    </am3d:scale>
                    <am3d:rot ax="893597" ay="-1675925" az="-42607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8373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ox">
                <a:extLst>
                  <a:ext uri="{FF2B5EF4-FFF2-40B4-BE49-F238E27FC236}">
                    <a16:creationId xmlns:a16="http://schemas.microsoft.com/office/drawing/2014/main" id="{7B5558C9-2147-4EEB-BA73-29A2EE987A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0581" y="790700"/>
                <a:ext cx="4371011" cy="444719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2AA9EC6-A894-4262-9D64-90E0F403014F}"/>
              </a:ext>
            </a:extLst>
          </p:cNvPr>
          <p:cNvSpPr/>
          <p:nvPr/>
        </p:nvSpPr>
        <p:spPr>
          <a:xfrm>
            <a:off x="4853751" y="5400083"/>
            <a:ext cx="12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8CA2F-38A5-4D87-A76C-03540642F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272" r="2912" b="19417"/>
          <a:stretch>
            <a:fillRect/>
          </a:stretch>
        </p:blipFill>
        <p:spPr>
          <a:xfrm>
            <a:off x="10181326" y="0"/>
            <a:ext cx="2010674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1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4D10A-6971-4585-8143-CD0A311A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57" y="397358"/>
            <a:ext cx="6153882" cy="4705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68351-72EE-4A96-B685-879FF55F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39" y="407297"/>
            <a:ext cx="5676804" cy="46952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F56BD5-B53E-4F1D-9B20-FE0AC553AE66}"/>
              </a:ext>
            </a:extLst>
          </p:cNvPr>
          <p:cNvSpPr/>
          <p:nvPr/>
        </p:nvSpPr>
        <p:spPr>
          <a:xfrm>
            <a:off x="4786932" y="5405735"/>
            <a:ext cx="24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A40CF-6EA4-47D6-A071-D7565B7B8E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72" r="2912" b="19417"/>
          <a:stretch>
            <a:fillRect/>
          </a:stretch>
        </p:blipFill>
        <p:spPr>
          <a:xfrm>
            <a:off x="10283687" y="1"/>
            <a:ext cx="1908313" cy="11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C6106-6F07-4E2C-AF4E-B16BCCA4C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10899"/>
          <a:stretch/>
        </p:blipFill>
        <p:spPr>
          <a:xfrm>
            <a:off x="0" y="86139"/>
            <a:ext cx="12192000" cy="668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89A4BD-0EFF-45A9-BA92-E18F9D04457A}"/>
              </a:ext>
            </a:extLst>
          </p:cNvPr>
          <p:cNvSpPr/>
          <p:nvPr/>
        </p:nvSpPr>
        <p:spPr>
          <a:xfrm>
            <a:off x="3405809" y="1257804"/>
            <a:ext cx="44267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HUNGRY FOX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92120-E643-4BAD-A0A0-475E15ED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272719" y="0"/>
            <a:ext cx="1919281" cy="11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C6106-6F07-4E2C-AF4E-B16BCCA4C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10899"/>
          <a:stretch/>
        </p:blipFill>
        <p:spPr>
          <a:xfrm>
            <a:off x="0" y="0"/>
            <a:ext cx="12192000" cy="5221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5243A-CC27-4D3D-80A5-A2B1ACCB6D0A}"/>
              </a:ext>
            </a:extLst>
          </p:cNvPr>
          <p:cNvSpPr txBox="1"/>
          <p:nvPr/>
        </p:nvSpPr>
        <p:spPr>
          <a:xfrm>
            <a:off x="980661" y="5605670"/>
            <a:ext cx="734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Once a fox was very hungry.</a:t>
            </a:r>
            <a:endParaRPr lang="en-I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03D87-08E6-48D4-B7CB-DC7083DD8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386962" y="1"/>
            <a:ext cx="1805038" cy="10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0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A77AB-BDC2-4BCA-BE3B-A6DBF3AE4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10512"/>
          <a:stretch/>
        </p:blipFill>
        <p:spPr>
          <a:xfrm>
            <a:off x="0" y="0"/>
            <a:ext cx="12192000" cy="5459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50D20-6641-44FE-8BE9-B534098550C9}"/>
              </a:ext>
            </a:extLst>
          </p:cNvPr>
          <p:cNvSpPr txBox="1"/>
          <p:nvPr/>
        </p:nvSpPr>
        <p:spPr>
          <a:xfrm>
            <a:off x="795130" y="5777948"/>
            <a:ext cx="10336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 went to a garden and saw some grapes.</a:t>
            </a:r>
            <a:endParaRPr lang="en-IN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3771D-823B-4037-A9DB-B595F8FB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455509" y="0"/>
            <a:ext cx="1736491" cy="1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8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70EA2-374D-4187-BD63-06B6608D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" b="9180"/>
          <a:stretch/>
        </p:blipFill>
        <p:spPr>
          <a:xfrm>
            <a:off x="0" y="0"/>
            <a:ext cx="12192000" cy="5777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17A240-BAED-4683-B69B-FE7A621BE639}"/>
                  </a:ext>
                </a:extLst>
              </p14:cNvPr>
              <p14:cNvContentPartPr/>
              <p14:nvPr/>
            </p14:nvContentPartPr>
            <p14:xfrm>
              <a:off x="-729099" y="10537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17A240-BAED-4683-B69B-FE7A621BE6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92099" y="4273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F96FD5-6868-427B-9C02-CAEB66CF5856}"/>
                  </a:ext>
                </a:extLst>
              </p14:cNvPr>
              <p14:cNvContentPartPr/>
              <p14:nvPr/>
            </p14:nvContentPartPr>
            <p14:xfrm>
              <a:off x="3445101" y="4332850"/>
              <a:ext cx="360" cy="36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F96FD5-6868-427B-9C02-CAEB66CF58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6101" y="4323850"/>
                <a:ext cx="18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4A0457-14A5-4DCE-861E-69681043E212}"/>
                  </a:ext>
                </a:extLst>
              </p14:cNvPr>
              <p14:cNvContentPartPr/>
              <p14:nvPr/>
            </p14:nvContentPartPr>
            <p14:xfrm>
              <a:off x="3657501" y="4531570"/>
              <a:ext cx="360" cy="90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4A0457-14A5-4DCE-861E-69681043E2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8501" y="4522930"/>
                <a:ext cx="18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4B08CF2-F2BA-47A9-B63D-362CB707249D}"/>
                  </a:ext>
                </a:extLst>
              </p14:cNvPr>
              <p14:cNvContentPartPr/>
              <p14:nvPr/>
            </p14:nvContentPartPr>
            <p14:xfrm>
              <a:off x="3537621" y="4783570"/>
              <a:ext cx="38160" cy="84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4B08CF2-F2BA-47A9-B63D-362CB70724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8981" y="4774930"/>
                <a:ext cx="55800" cy="10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6CA6CCD-5F58-4B8A-897F-1BD49867165F}"/>
              </a:ext>
            </a:extLst>
          </p:cNvPr>
          <p:cNvGrpSpPr/>
          <p:nvPr/>
        </p:nvGrpSpPr>
        <p:grpSpPr>
          <a:xfrm>
            <a:off x="3604221" y="4529410"/>
            <a:ext cx="66240" cy="65160"/>
            <a:chOff x="3604221" y="4529410"/>
            <a:chExt cx="66240" cy="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C31587B-AC36-4BC0-A3F2-69309C6AFBDF}"/>
                    </a:ext>
                  </a:extLst>
                </p14:cNvPr>
                <p14:cNvContentPartPr/>
                <p14:nvPr/>
              </p14:nvContentPartPr>
              <p14:xfrm>
                <a:off x="3604221" y="4529410"/>
                <a:ext cx="5400" cy="2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C31587B-AC36-4BC0-A3F2-69309C6AFB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95581" y="4520770"/>
                  <a:ext cx="23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F00106E-3F00-48FF-AF60-44FD6FB42996}"/>
                    </a:ext>
                  </a:extLst>
                </p14:cNvPr>
                <p14:cNvContentPartPr/>
                <p14:nvPr/>
              </p14:nvContentPartPr>
              <p14:xfrm>
                <a:off x="3665061" y="4531570"/>
                <a:ext cx="5400" cy="63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F00106E-3F00-48FF-AF60-44FD6FB429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56421" y="4522930"/>
                  <a:ext cx="2304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F3BE-832A-4C5E-83B8-0015CC831C23}"/>
              </a:ext>
            </a:extLst>
          </p:cNvPr>
          <p:cNvGrpSpPr/>
          <p:nvPr/>
        </p:nvGrpSpPr>
        <p:grpSpPr>
          <a:xfrm>
            <a:off x="3392541" y="4262290"/>
            <a:ext cx="81000" cy="138240"/>
            <a:chOff x="3392541" y="4262290"/>
            <a:chExt cx="81000" cy="13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A6CA91-2F28-4781-9181-50A1B2F47B0B}"/>
                    </a:ext>
                  </a:extLst>
                </p14:cNvPr>
                <p14:cNvContentPartPr/>
                <p14:nvPr/>
              </p14:nvContentPartPr>
              <p14:xfrm>
                <a:off x="3405501" y="4262290"/>
                <a:ext cx="68040" cy="138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A6CA91-2F28-4781-9181-50A1B2F47B0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96861" y="4253650"/>
                  <a:ext cx="85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71A861-EE00-4B83-98AA-4B6843B04F19}"/>
                    </a:ext>
                  </a:extLst>
                </p14:cNvPr>
                <p14:cNvContentPartPr/>
                <p14:nvPr/>
              </p14:nvContentPartPr>
              <p14:xfrm>
                <a:off x="3392541" y="4283170"/>
                <a:ext cx="3852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71A861-EE00-4B83-98AA-4B6843B04F1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83541" y="4274170"/>
                  <a:ext cx="56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2CD1E06-5DB0-4986-8426-B81C5D5B92E8}"/>
                  </a:ext>
                </a:extLst>
              </p14:cNvPr>
              <p14:cNvContentPartPr/>
              <p14:nvPr/>
            </p14:nvContentPartPr>
            <p14:xfrm>
              <a:off x="3856221" y="4982290"/>
              <a:ext cx="360" cy="76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2CD1E06-5DB0-4986-8426-B81C5D5B92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47221" y="4973650"/>
                <a:ext cx="18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92FD192-EBEA-470A-955B-C2ED75EA468C}"/>
                  </a:ext>
                </a:extLst>
              </p14:cNvPr>
              <p14:cNvContentPartPr/>
              <p14:nvPr/>
            </p14:nvContentPartPr>
            <p14:xfrm>
              <a:off x="3697101" y="4916410"/>
              <a:ext cx="360" cy="48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92FD192-EBEA-470A-955B-C2ED75EA46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88101" y="4907410"/>
                <a:ext cx="1800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62CF0-2877-4320-AD9C-C02BF3319E27}"/>
              </a:ext>
            </a:extLst>
          </p:cNvPr>
          <p:cNvGrpSpPr/>
          <p:nvPr/>
        </p:nvGrpSpPr>
        <p:grpSpPr>
          <a:xfrm>
            <a:off x="3511701" y="4797250"/>
            <a:ext cx="26640" cy="92880"/>
            <a:chOff x="3511701" y="4797250"/>
            <a:chExt cx="2664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0ADC3E3-B8B5-4643-BF06-8EF71EDC9C52}"/>
                    </a:ext>
                  </a:extLst>
                </p14:cNvPr>
                <p14:cNvContentPartPr/>
                <p14:nvPr/>
              </p14:nvContentPartPr>
              <p14:xfrm>
                <a:off x="3511701" y="488977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0ADC3E3-B8B5-4643-BF06-8EF71EDC9C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02701" y="48807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8CDD31-CE0A-4F3A-A6AB-45E251461532}"/>
                    </a:ext>
                  </a:extLst>
                </p14:cNvPr>
                <p14:cNvContentPartPr/>
                <p14:nvPr/>
              </p14:nvContentPartPr>
              <p14:xfrm>
                <a:off x="3537981" y="4797250"/>
                <a:ext cx="360" cy="76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8CDD31-CE0A-4F3A-A6AB-45E2514615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29341" y="4788250"/>
                  <a:ext cx="18000" cy="9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78CB7AC-730B-4D6A-8ADF-711F4072979E}"/>
                  </a:ext>
                </a:extLst>
              </p14:cNvPr>
              <p14:cNvContentPartPr/>
              <p14:nvPr/>
            </p14:nvContentPartPr>
            <p14:xfrm>
              <a:off x="4002021" y="4929370"/>
              <a:ext cx="360" cy="24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78CB7AC-730B-4D6A-8ADF-711F4072979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93021" y="4920370"/>
                <a:ext cx="180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A220B86-A846-4EE3-B7A4-919C5144A162}"/>
                  </a:ext>
                </a:extLst>
              </p14:cNvPr>
              <p14:cNvContentPartPr/>
              <p14:nvPr/>
            </p14:nvContentPartPr>
            <p14:xfrm>
              <a:off x="3183021" y="4094530"/>
              <a:ext cx="24840" cy="86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A220B86-A846-4EE3-B7A4-919C5144A16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174021" y="4085530"/>
                <a:ext cx="424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2AE7B9-B14A-4DFA-BC7B-889EC914F02E}"/>
                  </a:ext>
                </a:extLst>
              </p14:cNvPr>
              <p14:cNvContentPartPr/>
              <p14:nvPr/>
            </p14:nvContentPartPr>
            <p14:xfrm>
              <a:off x="3297861" y="4505290"/>
              <a:ext cx="24480" cy="13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2AE7B9-B14A-4DFA-BC7B-889EC914F02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289221" y="4496650"/>
                <a:ext cx="42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1BE940F-C84E-48F5-93D2-01BEF5D4091F}"/>
                  </a:ext>
                </a:extLst>
              </p14:cNvPr>
              <p14:cNvContentPartPr/>
              <p14:nvPr/>
            </p14:nvContentPartPr>
            <p14:xfrm>
              <a:off x="2835261" y="357757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1BE940F-C84E-48F5-93D2-01BEF5D409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2621" y="351457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EB7ECBC-0C3E-4260-831F-E904E35C17AC}"/>
                  </a:ext>
                </a:extLst>
              </p14:cNvPr>
              <p14:cNvContentPartPr/>
              <p14:nvPr/>
            </p14:nvContentPartPr>
            <p14:xfrm>
              <a:off x="3564261" y="333925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EB7ECBC-0C3E-4260-831F-E904E35C17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261" y="327625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84B7B56-D2AF-4594-8659-32F78805C94B}"/>
              </a:ext>
            </a:extLst>
          </p:cNvPr>
          <p:cNvSpPr txBox="1"/>
          <p:nvPr/>
        </p:nvSpPr>
        <p:spPr>
          <a:xfrm>
            <a:off x="2835261" y="5929469"/>
            <a:ext cx="1107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 wanted to eat them</a:t>
            </a:r>
            <a:endParaRPr lang="en-IN" sz="32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729405-F214-453B-9C06-09963E74922F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t="24272" r="2912" b="19417"/>
          <a:stretch>
            <a:fillRect/>
          </a:stretch>
        </p:blipFill>
        <p:spPr>
          <a:xfrm>
            <a:off x="10591918" y="1"/>
            <a:ext cx="1600082" cy="9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1E76F-8791-487F-B96E-8AF44D9A9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b="9544"/>
          <a:stretch/>
        </p:blipFill>
        <p:spPr>
          <a:xfrm>
            <a:off x="0" y="0"/>
            <a:ext cx="12192000" cy="581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FAEB7-2A53-46FD-A0FA-D84525C0170B}"/>
              </a:ext>
            </a:extLst>
          </p:cNvPr>
          <p:cNvSpPr txBox="1"/>
          <p:nvPr/>
        </p:nvSpPr>
        <p:spPr>
          <a:xfrm>
            <a:off x="304800" y="6241774"/>
            <a:ext cx="1129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 he jumped again and again. But could not get at them.</a:t>
            </a:r>
            <a:endParaRPr lang="en-I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8648-0751-40A1-9F43-AA78DDB5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398388" y="0"/>
            <a:ext cx="1793612" cy="10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892E0-83E2-4CB8-A75E-0AF3A5D3B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8" b="8287"/>
          <a:stretch/>
        </p:blipFill>
        <p:spPr>
          <a:xfrm>
            <a:off x="1219199" y="0"/>
            <a:ext cx="10601739" cy="488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7A18B-BFA6-47C9-BFB1-98EA5F23DA53}"/>
              </a:ext>
            </a:extLst>
          </p:cNvPr>
          <p:cNvSpPr txBox="1"/>
          <p:nvPr/>
        </p:nvSpPr>
        <p:spPr>
          <a:xfrm>
            <a:off x="993913" y="5565913"/>
            <a:ext cx="984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 he went away saying “The grapes are sour…….”</a:t>
            </a:r>
            <a:endParaRPr lang="en-I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51682-6142-46FE-BDD3-4E95AED5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5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78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Dipika Dash</dc:creator>
  <cp:lastModifiedBy>Dipika Dash</cp:lastModifiedBy>
  <cp:revision>1</cp:revision>
  <dcterms:created xsi:type="dcterms:W3CDTF">2021-11-05T05:12:12Z</dcterms:created>
  <dcterms:modified xsi:type="dcterms:W3CDTF">2021-11-05T06:01:54Z</dcterms:modified>
</cp:coreProperties>
</file>