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270" r:id="rId5"/>
    <p:sldId id="269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pika Dash" userId="8be2f5a922f9d7a7" providerId="LiveId" clId="{762DFF6F-34CC-4399-A066-0DBF73205200}"/>
    <pc:docChg chg="undo custSel addSld delSld modSld">
      <pc:chgData name="Dipika Dash" userId="8be2f5a922f9d7a7" providerId="LiveId" clId="{762DFF6F-34CC-4399-A066-0DBF73205200}" dt="2021-11-05T08:20:27.634" v="570" actId="1076"/>
      <pc:docMkLst>
        <pc:docMk/>
      </pc:docMkLst>
      <pc:sldChg chg="addSp delSp modSp mod delAnim">
        <pc:chgData name="Dipika Dash" userId="8be2f5a922f9d7a7" providerId="LiveId" clId="{762DFF6F-34CC-4399-A066-0DBF73205200}" dt="2021-11-05T07:34:34.886" v="183" actId="13822"/>
        <pc:sldMkLst>
          <pc:docMk/>
          <pc:sldMk cId="4204812222" sldId="257"/>
        </pc:sldMkLst>
        <pc:spChg chg="add mod">
          <ac:chgData name="Dipika Dash" userId="8be2f5a922f9d7a7" providerId="LiveId" clId="{762DFF6F-34CC-4399-A066-0DBF73205200}" dt="2021-11-05T07:33:17.018" v="71" actId="1076"/>
          <ac:spMkLst>
            <pc:docMk/>
            <pc:sldMk cId="4204812222" sldId="257"/>
            <ac:spMk id="2" creationId="{1CBAAF2A-5E1A-4EFE-A316-B89CF765240E}"/>
          </ac:spMkLst>
        </pc:spChg>
        <pc:spChg chg="add mod">
          <ac:chgData name="Dipika Dash" userId="8be2f5a922f9d7a7" providerId="LiveId" clId="{762DFF6F-34CC-4399-A066-0DBF73205200}" dt="2021-11-05T07:34:34.886" v="183" actId="13822"/>
          <ac:spMkLst>
            <pc:docMk/>
            <pc:sldMk cId="4204812222" sldId="257"/>
            <ac:spMk id="3" creationId="{404638ED-B0E8-447E-9E09-1E014DAC7CC0}"/>
          </ac:spMkLst>
        </pc:spChg>
        <pc:spChg chg="del mod">
          <ac:chgData name="Dipika Dash" userId="8be2f5a922f9d7a7" providerId="LiveId" clId="{762DFF6F-34CC-4399-A066-0DBF73205200}" dt="2021-11-05T07:31:36.253" v="3" actId="478"/>
          <ac:spMkLst>
            <pc:docMk/>
            <pc:sldMk cId="4204812222" sldId="257"/>
            <ac:spMk id="9" creationId="{52AA9EC6-A894-4262-9D64-90E0F403014F}"/>
          </ac:spMkLst>
        </pc:spChg>
        <pc:graphicFrameChg chg="del">
          <ac:chgData name="Dipika Dash" userId="8be2f5a922f9d7a7" providerId="LiveId" clId="{762DFF6F-34CC-4399-A066-0DBF73205200}" dt="2021-11-05T07:31:30.968" v="1" actId="478"/>
          <ac:graphicFrameMkLst>
            <pc:docMk/>
            <pc:sldMk cId="4204812222" sldId="257"/>
            <ac:graphicFrameMk id="7" creationId="{7B5558C9-2147-4EEB-BA73-29A2EE987AAB}"/>
          </ac:graphicFrameMkLst>
        </pc:graphicFrameChg>
        <pc:picChg chg="del">
          <ac:chgData name="Dipika Dash" userId="8be2f5a922f9d7a7" providerId="LiveId" clId="{762DFF6F-34CC-4399-A066-0DBF73205200}" dt="2021-11-05T07:31:28.497" v="0" actId="478"/>
          <ac:picMkLst>
            <pc:docMk/>
            <pc:sldMk cId="4204812222" sldId="257"/>
            <ac:picMk id="6" creationId="{5435DF32-5B35-42A8-B4D5-B08687CB03D3}"/>
          </ac:picMkLst>
        </pc:picChg>
      </pc:sldChg>
      <pc:sldChg chg="del">
        <pc:chgData name="Dipika Dash" userId="8be2f5a922f9d7a7" providerId="LiveId" clId="{762DFF6F-34CC-4399-A066-0DBF73205200}" dt="2021-11-05T07:52:31.135" v="186" actId="47"/>
        <pc:sldMkLst>
          <pc:docMk/>
          <pc:sldMk cId="1162316487" sldId="258"/>
        </pc:sldMkLst>
      </pc:sldChg>
      <pc:sldChg chg="addSp delSp modSp mod delAnim modAnim">
        <pc:chgData name="Dipika Dash" userId="8be2f5a922f9d7a7" providerId="LiveId" clId="{762DFF6F-34CC-4399-A066-0DBF73205200}" dt="2021-11-05T08:18:57.015" v="551"/>
        <pc:sldMkLst>
          <pc:docMk/>
          <pc:sldMk cId="873116934" sldId="259"/>
        </pc:sldMkLst>
        <pc:spChg chg="del">
          <ac:chgData name="Dipika Dash" userId="8be2f5a922f9d7a7" providerId="LiveId" clId="{762DFF6F-34CC-4399-A066-0DBF73205200}" dt="2021-11-05T07:34:42.585" v="184" actId="478"/>
          <ac:spMkLst>
            <pc:docMk/>
            <pc:sldMk cId="873116934" sldId="259"/>
            <ac:spMk id="7" creationId="{4CF56BD5-B53E-4F1D-9B20-FE0AC553AE66}"/>
          </ac:spMkLst>
        </pc:spChg>
        <pc:spChg chg="add del mod">
          <ac:chgData name="Dipika Dash" userId="8be2f5a922f9d7a7" providerId="LiveId" clId="{762DFF6F-34CC-4399-A066-0DBF73205200}" dt="2021-11-05T07:54:50.230" v="219" actId="478"/>
          <ac:spMkLst>
            <pc:docMk/>
            <pc:sldMk cId="873116934" sldId="259"/>
            <ac:spMk id="11" creationId="{EF871735-8FD8-4153-932F-A7438A0B07BC}"/>
          </ac:spMkLst>
        </pc:spChg>
        <pc:spChg chg="add mod">
          <ac:chgData name="Dipika Dash" userId="8be2f5a922f9d7a7" providerId="LiveId" clId="{762DFF6F-34CC-4399-A066-0DBF73205200}" dt="2021-11-05T07:55:13.964" v="243" actId="20577"/>
          <ac:spMkLst>
            <pc:docMk/>
            <pc:sldMk cId="873116934" sldId="259"/>
            <ac:spMk id="12" creationId="{D0BCF845-6A65-4BFE-A3CE-46695361D0E5}"/>
          </ac:spMkLst>
        </pc:spChg>
        <pc:picChg chg="add del mod">
          <ac:chgData name="Dipika Dash" userId="8be2f5a922f9d7a7" providerId="LiveId" clId="{762DFF6F-34CC-4399-A066-0DBF73205200}" dt="2021-11-05T07:54:13.197" v="213" actId="478"/>
          <ac:picMkLst>
            <pc:docMk/>
            <pc:sldMk cId="873116934" sldId="259"/>
            <ac:picMk id="3" creationId="{568C8452-0294-4DBC-B80E-C1488493C834}"/>
          </ac:picMkLst>
        </pc:picChg>
        <pc:picChg chg="del">
          <ac:chgData name="Dipika Dash" userId="8be2f5a922f9d7a7" providerId="LiveId" clId="{762DFF6F-34CC-4399-A066-0DBF73205200}" dt="2021-11-05T07:34:42.585" v="184" actId="478"/>
          <ac:picMkLst>
            <pc:docMk/>
            <pc:sldMk cId="873116934" sldId="259"/>
            <ac:picMk id="5" creationId="{5374D10A-6971-4585-8143-CD0A311ABDB0}"/>
          </ac:picMkLst>
        </pc:picChg>
        <pc:picChg chg="del">
          <ac:chgData name="Dipika Dash" userId="8be2f5a922f9d7a7" providerId="LiveId" clId="{762DFF6F-34CC-4399-A066-0DBF73205200}" dt="2021-11-05T07:34:42.585" v="184" actId="478"/>
          <ac:picMkLst>
            <pc:docMk/>
            <pc:sldMk cId="873116934" sldId="259"/>
            <ac:picMk id="6" creationId="{CB268351-72EE-4A96-B685-879FF55FDD82}"/>
          </ac:picMkLst>
        </pc:picChg>
        <pc:picChg chg="add mod">
          <ac:chgData name="Dipika Dash" userId="8be2f5a922f9d7a7" providerId="LiveId" clId="{762DFF6F-34CC-4399-A066-0DBF73205200}" dt="2021-11-05T07:34:49.020" v="185"/>
          <ac:picMkLst>
            <pc:docMk/>
            <pc:sldMk cId="873116934" sldId="259"/>
            <ac:picMk id="8" creationId="{CE33ECDF-D148-4784-844C-249CE459604F}"/>
          </ac:picMkLst>
        </pc:picChg>
        <pc:picChg chg="del">
          <ac:chgData name="Dipika Dash" userId="8be2f5a922f9d7a7" providerId="LiveId" clId="{762DFF6F-34CC-4399-A066-0DBF73205200}" dt="2021-11-05T07:34:42.585" v="184" actId="478"/>
          <ac:picMkLst>
            <pc:docMk/>
            <pc:sldMk cId="873116934" sldId="259"/>
            <ac:picMk id="9" creationId="{D49A40CF-6EA4-47D6-A071-D7565B7B8E93}"/>
          </ac:picMkLst>
        </pc:picChg>
        <pc:picChg chg="add mod">
          <ac:chgData name="Dipika Dash" userId="8be2f5a922f9d7a7" providerId="LiveId" clId="{762DFF6F-34CC-4399-A066-0DBF73205200}" dt="2021-11-05T07:54:39.295" v="216" actId="14100"/>
          <ac:picMkLst>
            <pc:docMk/>
            <pc:sldMk cId="873116934" sldId="259"/>
            <ac:picMk id="10" creationId="{67BCE5E9-CAD3-4F3C-ACE9-2B1219DDF74D}"/>
          </ac:picMkLst>
        </pc:picChg>
      </pc:sldChg>
      <pc:sldChg chg="addSp delSp modSp mod modAnim">
        <pc:chgData name="Dipika Dash" userId="8be2f5a922f9d7a7" providerId="LiveId" clId="{762DFF6F-34CC-4399-A066-0DBF73205200}" dt="2021-11-05T08:19:18.576" v="556"/>
        <pc:sldMkLst>
          <pc:docMk/>
          <pc:sldMk cId="3262388191" sldId="260"/>
        </pc:sldMkLst>
        <pc:spChg chg="add del mod">
          <ac:chgData name="Dipika Dash" userId="8be2f5a922f9d7a7" providerId="LiveId" clId="{762DFF6F-34CC-4399-A066-0DBF73205200}" dt="2021-11-05T07:56:38.048" v="277" actId="478"/>
          <ac:spMkLst>
            <pc:docMk/>
            <pc:sldMk cId="3262388191" sldId="260"/>
            <ac:spMk id="4" creationId="{D1DFB1EF-F331-4523-B902-CAB21023DF60}"/>
          </ac:spMkLst>
        </pc:spChg>
        <pc:spChg chg="del mod">
          <ac:chgData name="Dipika Dash" userId="8be2f5a922f9d7a7" providerId="LiveId" clId="{762DFF6F-34CC-4399-A066-0DBF73205200}" dt="2021-11-05T07:52:40.589" v="192" actId="478"/>
          <ac:spMkLst>
            <pc:docMk/>
            <pc:sldMk cId="3262388191" sldId="260"/>
            <ac:spMk id="6" creationId="{AFF50D20-6641-44FE-8BE9-B534098550C9}"/>
          </ac:spMkLst>
        </pc:spChg>
        <pc:spChg chg="add mod">
          <ac:chgData name="Dipika Dash" userId="8be2f5a922f9d7a7" providerId="LiveId" clId="{762DFF6F-34CC-4399-A066-0DBF73205200}" dt="2021-11-05T07:56:50.982" v="300" actId="20577"/>
          <ac:spMkLst>
            <pc:docMk/>
            <pc:sldMk cId="3262388191" sldId="260"/>
            <ac:spMk id="8" creationId="{5D2CA16F-EE08-4CA9-BDCB-E21ADC56CD14}"/>
          </ac:spMkLst>
        </pc:spChg>
        <pc:picChg chg="add mod">
          <ac:chgData name="Dipika Dash" userId="8be2f5a922f9d7a7" providerId="LiveId" clId="{762DFF6F-34CC-4399-A066-0DBF73205200}" dt="2021-11-05T07:56:21.363" v="273" actId="1076"/>
          <ac:picMkLst>
            <pc:docMk/>
            <pc:sldMk cId="3262388191" sldId="260"/>
            <ac:picMk id="3" creationId="{52DEABC1-23D2-4297-B200-A40082021B19}"/>
          </ac:picMkLst>
        </pc:picChg>
        <pc:picChg chg="del">
          <ac:chgData name="Dipika Dash" userId="8be2f5a922f9d7a7" providerId="LiveId" clId="{762DFF6F-34CC-4399-A066-0DBF73205200}" dt="2021-11-05T07:52:38.242" v="190" actId="478"/>
          <ac:picMkLst>
            <pc:docMk/>
            <pc:sldMk cId="3262388191" sldId="260"/>
            <ac:picMk id="5" creationId="{742A77AB-BDC2-4BCA-BE3B-A6DBF3AE47C4}"/>
          </ac:picMkLst>
        </pc:picChg>
      </pc:sldChg>
      <pc:sldChg chg="addSp delSp modSp mod modAnim">
        <pc:chgData name="Dipika Dash" userId="8be2f5a922f9d7a7" providerId="LiveId" clId="{762DFF6F-34CC-4399-A066-0DBF73205200}" dt="2021-11-05T08:19:29.360" v="558"/>
        <pc:sldMkLst>
          <pc:docMk/>
          <pc:sldMk cId="2335088806" sldId="261"/>
        </pc:sldMkLst>
        <pc:spChg chg="add del mod">
          <ac:chgData name="Dipika Dash" userId="8be2f5a922f9d7a7" providerId="LiveId" clId="{762DFF6F-34CC-4399-A066-0DBF73205200}" dt="2021-11-05T07:57:34.087" v="310" actId="478"/>
          <ac:spMkLst>
            <pc:docMk/>
            <pc:sldMk cId="2335088806" sldId="261"/>
            <ac:spMk id="5" creationId="{A3D5D5D7-2894-485E-AA7E-A717FF9FB1E2}"/>
          </ac:spMkLst>
        </pc:spChg>
        <pc:spChg chg="add mod">
          <ac:chgData name="Dipika Dash" userId="8be2f5a922f9d7a7" providerId="LiveId" clId="{762DFF6F-34CC-4399-A066-0DBF73205200}" dt="2021-11-05T07:57:50.191" v="333" actId="20577"/>
          <ac:spMkLst>
            <pc:docMk/>
            <pc:sldMk cId="2335088806" sldId="261"/>
            <ac:spMk id="7" creationId="{EBF66281-04BC-4BAA-8CCE-EF9E8600E48E}"/>
          </ac:spMkLst>
        </pc:spChg>
        <pc:spChg chg="del mod">
          <ac:chgData name="Dipika Dash" userId="8be2f5a922f9d7a7" providerId="LiveId" clId="{762DFF6F-34CC-4399-A066-0DBF73205200}" dt="2021-11-05T07:52:48.453" v="197" actId="478"/>
          <ac:spMkLst>
            <pc:docMk/>
            <pc:sldMk cId="2335088806" sldId="261"/>
            <ac:spMk id="30" creationId="{A84B7B56-D2AF-4594-8659-32F78805C94B}"/>
          </ac:spMkLst>
        </pc:spChg>
        <pc:picChg chg="del">
          <ac:chgData name="Dipika Dash" userId="8be2f5a922f9d7a7" providerId="LiveId" clId="{762DFF6F-34CC-4399-A066-0DBF73205200}" dt="2021-11-05T07:52:43.013" v="193" actId="478"/>
          <ac:picMkLst>
            <pc:docMk/>
            <pc:sldMk cId="2335088806" sldId="261"/>
            <ac:picMk id="3" creationId="{DA670EA2-374D-4187-BD63-06B6608D2B80}"/>
          </ac:picMkLst>
        </pc:picChg>
        <pc:picChg chg="add mod">
          <ac:chgData name="Dipika Dash" userId="8be2f5a922f9d7a7" providerId="LiveId" clId="{762DFF6F-34CC-4399-A066-0DBF73205200}" dt="2021-11-05T07:57:23.435" v="307" actId="14100"/>
          <ac:picMkLst>
            <pc:docMk/>
            <pc:sldMk cId="2335088806" sldId="261"/>
            <ac:picMk id="4" creationId="{146C6C42-92D8-4044-A0E7-519A435DAAF1}"/>
          </ac:picMkLst>
        </pc:picChg>
        <pc:inkChg chg="del">
          <ac:chgData name="Dipika Dash" userId="8be2f5a922f9d7a7" providerId="LiveId" clId="{762DFF6F-34CC-4399-A066-0DBF73205200}" dt="2021-11-05T07:56:59.001" v="301" actId="478"/>
          <ac:inkMkLst>
            <pc:docMk/>
            <pc:sldMk cId="2335088806" sldId="261"/>
            <ac:inkMk id="6" creationId="{6717A240-BAED-4683-B69B-FE7A621BE639}"/>
          </ac:inkMkLst>
        </pc:inkChg>
        <pc:inkChg chg="del">
          <ac:chgData name="Dipika Dash" userId="8be2f5a922f9d7a7" providerId="LiveId" clId="{762DFF6F-34CC-4399-A066-0DBF73205200}" dt="2021-11-05T07:52:45.406" v="194" actId="478"/>
          <ac:inkMkLst>
            <pc:docMk/>
            <pc:sldMk cId="2335088806" sldId="261"/>
            <ac:inkMk id="27" creationId="{31BE940F-C84E-48F5-93D2-01BEF5D4091F}"/>
          </ac:inkMkLst>
        </pc:inkChg>
        <pc:inkChg chg="del">
          <ac:chgData name="Dipika Dash" userId="8be2f5a922f9d7a7" providerId="LiveId" clId="{762DFF6F-34CC-4399-A066-0DBF73205200}" dt="2021-11-05T07:52:46.294" v="195" actId="478"/>
          <ac:inkMkLst>
            <pc:docMk/>
            <pc:sldMk cId="2335088806" sldId="261"/>
            <ac:inkMk id="28" creationId="{1EB7ECBC-0C3E-4260-831F-E904E35C17AC}"/>
          </ac:inkMkLst>
        </pc:inkChg>
      </pc:sldChg>
      <pc:sldChg chg="addSp delSp modSp mod modAnim">
        <pc:chgData name="Dipika Dash" userId="8be2f5a922f9d7a7" providerId="LiveId" clId="{762DFF6F-34CC-4399-A066-0DBF73205200}" dt="2021-11-05T08:19:39.859" v="561"/>
        <pc:sldMkLst>
          <pc:docMk/>
          <pc:sldMk cId="1280926112" sldId="262"/>
        </pc:sldMkLst>
        <pc:spChg chg="mod">
          <ac:chgData name="Dipika Dash" userId="8be2f5a922f9d7a7" providerId="LiveId" clId="{762DFF6F-34CC-4399-A066-0DBF73205200}" dt="2021-11-05T07:52:53.355" v="199" actId="14100"/>
          <ac:spMkLst>
            <pc:docMk/>
            <pc:sldMk cId="1280926112" sldId="262"/>
            <ac:spMk id="4" creationId="{51AFAEB7-2A53-46FD-A0FA-D84525C0170B}"/>
          </ac:spMkLst>
        </pc:spChg>
        <pc:spChg chg="add mod">
          <ac:chgData name="Dipika Dash" userId="8be2f5a922f9d7a7" providerId="LiveId" clId="{762DFF6F-34CC-4399-A066-0DBF73205200}" dt="2021-11-05T08:19:34.508" v="559" actId="313"/>
          <ac:spMkLst>
            <pc:docMk/>
            <pc:sldMk cId="1280926112" sldId="262"/>
            <ac:spMk id="7" creationId="{2F07F33F-FC82-44B2-92D3-532B6E48A118}"/>
          </ac:spMkLst>
        </pc:spChg>
        <pc:picChg chg="del">
          <ac:chgData name="Dipika Dash" userId="8be2f5a922f9d7a7" providerId="LiveId" clId="{762DFF6F-34CC-4399-A066-0DBF73205200}" dt="2021-11-05T07:52:50.440" v="198" actId="478"/>
          <ac:picMkLst>
            <pc:docMk/>
            <pc:sldMk cId="1280926112" sldId="262"/>
            <ac:picMk id="3" creationId="{26E1E76F-8791-487F-B96E-8AF44D9A9190}"/>
          </ac:picMkLst>
        </pc:picChg>
        <pc:picChg chg="add mod">
          <ac:chgData name="Dipika Dash" userId="8be2f5a922f9d7a7" providerId="LiveId" clId="{762DFF6F-34CC-4399-A066-0DBF73205200}" dt="2021-11-05T07:58:08.176" v="336" actId="14100"/>
          <ac:picMkLst>
            <pc:docMk/>
            <pc:sldMk cId="1280926112" sldId="262"/>
            <ac:picMk id="6" creationId="{B3BFD4D8-7A73-4CC9-83E3-4C7414F31980}"/>
          </ac:picMkLst>
        </pc:picChg>
      </pc:sldChg>
      <pc:sldChg chg="addSp delSp modSp mod modAnim">
        <pc:chgData name="Dipika Dash" userId="8be2f5a922f9d7a7" providerId="LiveId" clId="{762DFF6F-34CC-4399-A066-0DBF73205200}" dt="2021-11-05T08:19:49.332" v="563"/>
        <pc:sldMkLst>
          <pc:docMk/>
          <pc:sldMk cId="1981695804" sldId="264"/>
        </pc:sldMkLst>
        <pc:spChg chg="del mod">
          <ac:chgData name="Dipika Dash" userId="8be2f5a922f9d7a7" providerId="LiveId" clId="{762DFF6F-34CC-4399-A066-0DBF73205200}" dt="2021-11-05T07:52:59.541" v="202" actId="478"/>
          <ac:spMkLst>
            <pc:docMk/>
            <pc:sldMk cId="1981695804" sldId="264"/>
            <ac:spMk id="4" creationId="{7467A18B-BFA6-47C9-BFB1-98EA5F23DA53}"/>
          </ac:spMkLst>
        </pc:spChg>
        <pc:spChg chg="add mod">
          <ac:chgData name="Dipika Dash" userId="8be2f5a922f9d7a7" providerId="LiveId" clId="{762DFF6F-34CC-4399-A066-0DBF73205200}" dt="2021-11-05T07:59:16.205" v="394" actId="1076"/>
          <ac:spMkLst>
            <pc:docMk/>
            <pc:sldMk cId="1981695804" sldId="264"/>
            <ac:spMk id="7" creationId="{5C836A96-9DC9-489A-9F1A-6037D4CFE82E}"/>
          </ac:spMkLst>
        </pc:spChg>
        <pc:picChg chg="del">
          <ac:chgData name="Dipika Dash" userId="8be2f5a922f9d7a7" providerId="LiveId" clId="{762DFF6F-34CC-4399-A066-0DBF73205200}" dt="2021-11-05T07:52:56.578" v="200" actId="478"/>
          <ac:picMkLst>
            <pc:docMk/>
            <pc:sldMk cId="1981695804" sldId="264"/>
            <ac:picMk id="3" creationId="{F49892E0-83E2-4CB8-A75E-0AF3A5D3BD82}"/>
          </ac:picMkLst>
        </pc:picChg>
        <pc:picChg chg="add mod">
          <ac:chgData name="Dipika Dash" userId="8be2f5a922f9d7a7" providerId="LiveId" clId="{762DFF6F-34CC-4399-A066-0DBF73205200}" dt="2021-11-05T07:58:52.859" v="367" actId="14100"/>
          <ac:picMkLst>
            <pc:docMk/>
            <pc:sldMk cId="1981695804" sldId="264"/>
            <ac:picMk id="6" creationId="{9B12A52B-D4CD-46DB-91FD-D217920A5BA4}"/>
          </ac:picMkLst>
        </pc:picChg>
      </pc:sldChg>
      <pc:sldChg chg="addSp delSp modSp mod modAnim">
        <pc:chgData name="Dipika Dash" userId="8be2f5a922f9d7a7" providerId="LiveId" clId="{762DFF6F-34CC-4399-A066-0DBF73205200}" dt="2021-11-05T08:19:08.498" v="554"/>
        <pc:sldMkLst>
          <pc:docMk/>
          <pc:sldMk cId="2914406324" sldId="265"/>
        </pc:sldMkLst>
        <pc:spChg chg="del mod">
          <ac:chgData name="Dipika Dash" userId="8be2f5a922f9d7a7" providerId="LiveId" clId="{762DFF6F-34CC-4399-A066-0DBF73205200}" dt="2021-11-05T07:52:35.880" v="189" actId="478"/>
          <ac:spMkLst>
            <pc:docMk/>
            <pc:sldMk cId="2914406324" sldId="265"/>
            <ac:spMk id="2" creationId="{58A5243A-CC27-4D3D-80A5-A2B1ACCB6D0A}"/>
          </ac:spMkLst>
        </pc:spChg>
        <pc:spChg chg="add mod">
          <ac:chgData name="Dipika Dash" userId="8be2f5a922f9d7a7" providerId="LiveId" clId="{762DFF6F-34CC-4399-A066-0DBF73205200}" dt="2021-11-05T07:56:01.087" v="269" actId="20577"/>
          <ac:spMkLst>
            <pc:docMk/>
            <pc:sldMk cId="2914406324" sldId="265"/>
            <ac:spMk id="7" creationId="{22D682BD-7BC4-4A94-BBA6-92F6D30B6877}"/>
          </ac:spMkLst>
        </pc:spChg>
        <pc:picChg chg="del">
          <ac:chgData name="Dipika Dash" userId="8be2f5a922f9d7a7" providerId="LiveId" clId="{762DFF6F-34CC-4399-A066-0DBF73205200}" dt="2021-11-05T07:52:32.329" v="187" actId="478"/>
          <ac:picMkLst>
            <pc:docMk/>
            <pc:sldMk cId="2914406324" sldId="265"/>
            <ac:picMk id="3" creationId="{B43C6106-6F07-4E2C-AF4E-B16BCCA4CC8F}"/>
          </ac:picMkLst>
        </pc:picChg>
        <pc:picChg chg="add mod">
          <ac:chgData name="Dipika Dash" userId="8be2f5a922f9d7a7" providerId="LiveId" clId="{762DFF6F-34CC-4399-A066-0DBF73205200}" dt="2021-11-05T07:55:38.710" v="246" actId="1076"/>
          <ac:picMkLst>
            <pc:docMk/>
            <pc:sldMk cId="2914406324" sldId="265"/>
            <ac:picMk id="6" creationId="{B519D7C1-590D-4B10-AA28-B52EA680F307}"/>
          </ac:picMkLst>
        </pc:picChg>
      </pc:sldChg>
      <pc:sldChg chg="addSp delSp modSp mod modAnim">
        <pc:chgData name="Dipika Dash" userId="8be2f5a922f9d7a7" providerId="LiveId" clId="{762DFF6F-34CC-4399-A066-0DBF73205200}" dt="2021-11-05T08:20:06.104" v="568"/>
        <pc:sldMkLst>
          <pc:docMk/>
          <pc:sldMk cId="1548437477" sldId="266"/>
        </pc:sldMkLst>
        <pc:spChg chg="add mod">
          <ac:chgData name="Dipika Dash" userId="8be2f5a922f9d7a7" providerId="LiveId" clId="{762DFF6F-34CC-4399-A066-0DBF73205200}" dt="2021-11-05T08:20:01.080" v="566" actId="1076"/>
          <ac:spMkLst>
            <pc:docMk/>
            <pc:sldMk cId="1548437477" sldId="266"/>
            <ac:spMk id="3" creationId="{3083B980-9442-4C16-BE0B-E2C45E935CE3}"/>
          </ac:spMkLst>
        </pc:spChg>
        <pc:spChg chg="del mod">
          <ac:chgData name="Dipika Dash" userId="8be2f5a922f9d7a7" providerId="LiveId" clId="{762DFF6F-34CC-4399-A066-0DBF73205200}" dt="2021-11-05T07:53:06.839" v="205" actId="478"/>
          <ac:spMkLst>
            <pc:docMk/>
            <pc:sldMk cId="1548437477" sldId="266"/>
            <ac:spMk id="5" creationId="{121F0DB5-0A0C-4FC9-B352-879EA829DD21}"/>
          </ac:spMkLst>
        </pc:spChg>
        <pc:graphicFrameChg chg="del mod">
          <ac:chgData name="Dipika Dash" userId="8be2f5a922f9d7a7" providerId="LiveId" clId="{762DFF6F-34CC-4399-A066-0DBF73205200}" dt="2021-11-05T07:53:08.900" v="207" actId="478"/>
          <ac:graphicFrameMkLst>
            <pc:docMk/>
            <pc:sldMk cId="1548437477" sldId="266"/>
            <ac:graphicFrameMk id="4" creationId="{A573A9F7-6226-48D9-8B18-E7875C118695}"/>
          </ac:graphicFrameMkLst>
        </pc:graphicFrameChg>
        <pc:picChg chg="add mod">
          <ac:chgData name="Dipika Dash" userId="8be2f5a922f9d7a7" providerId="LiveId" clId="{762DFF6F-34CC-4399-A066-0DBF73205200}" dt="2021-11-05T08:03:04.850" v="424" actId="1076"/>
          <ac:picMkLst>
            <pc:docMk/>
            <pc:sldMk cId="1548437477" sldId="266"/>
            <ac:picMk id="2" creationId="{3EBD270C-BAAE-444A-8F40-5C1A0B2121C4}"/>
          </ac:picMkLst>
        </pc:picChg>
      </pc:sldChg>
      <pc:sldChg chg="addSp delSp modSp mod modAnim">
        <pc:chgData name="Dipika Dash" userId="8be2f5a922f9d7a7" providerId="LiveId" clId="{762DFF6F-34CC-4399-A066-0DBF73205200}" dt="2021-11-05T08:19:58.120" v="565"/>
        <pc:sldMkLst>
          <pc:docMk/>
          <pc:sldMk cId="3016398844" sldId="267"/>
        </pc:sldMkLst>
        <pc:spChg chg="add mod">
          <ac:chgData name="Dipika Dash" userId="8be2f5a922f9d7a7" providerId="LiveId" clId="{762DFF6F-34CC-4399-A066-0DBF73205200}" dt="2021-11-05T08:02:04.373" v="421" actId="20577"/>
          <ac:spMkLst>
            <pc:docMk/>
            <pc:sldMk cId="3016398844" sldId="267"/>
            <ac:spMk id="4" creationId="{2C800913-B022-44E7-9CC5-EBE11ACD68CD}"/>
          </ac:spMkLst>
        </pc:spChg>
        <pc:picChg chg="add mod">
          <ac:chgData name="Dipika Dash" userId="8be2f5a922f9d7a7" providerId="LiveId" clId="{762DFF6F-34CC-4399-A066-0DBF73205200}" dt="2021-11-05T08:01:47.569" v="397" actId="1076"/>
          <ac:picMkLst>
            <pc:docMk/>
            <pc:sldMk cId="3016398844" sldId="267"/>
            <ac:picMk id="3" creationId="{7205BB00-D050-4799-BA70-84B5E115C3A2}"/>
          </ac:picMkLst>
        </pc:picChg>
        <pc:picChg chg="del">
          <ac:chgData name="Dipika Dash" userId="8be2f5a922f9d7a7" providerId="LiveId" clId="{762DFF6F-34CC-4399-A066-0DBF73205200}" dt="2021-11-05T07:53:02.015" v="203" actId="478"/>
          <ac:picMkLst>
            <pc:docMk/>
            <pc:sldMk cId="3016398844" sldId="267"/>
            <ac:picMk id="5" creationId="{3C3398CC-7919-4B05-9ECF-1BF777CAB9AB}"/>
          </ac:picMkLst>
        </pc:picChg>
      </pc:sldChg>
      <pc:sldChg chg="addSp delSp modSp new mod">
        <pc:chgData name="Dipika Dash" userId="8be2f5a922f9d7a7" providerId="LiveId" clId="{762DFF6F-34CC-4399-A066-0DBF73205200}" dt="2021-11-05T08:20:27.634" v="570" actId="1076"/>
        <pc:sldMkLst>
          <pc:docMk/>
          <pc:sldMk cId="281050736" sldId="268"/>
        </pc:sldMkLst>
        <pc:spChg chg="del mod">
          <ac:chgData name="Dipika Dash" userId="8be2f5a922f9d7a7" providerId="LiveId" clId="{762DFF6F-34CC-4399-A066-0DBF73205200}" dt="2021-11-05T08:03:46.087" v="452" actId="478"/>
          <ac:spMkLst>
            <pc:docMk/>
            <pc:sldMk cId="281050736" sldId="268"/>
            <ac:spMk id="2" creationId="{5043CD76-D6AE-4B56-B4B6-C2959072A335}"/>
          </ac:spMkLst>
        </pc:spChg>
        <pc:spChg chg="del mod">
          <ac:chgData name="Dipika Dash" userId="8be2f5a922f9d7a7" providerId="LiveId" clId="{762DFF6F-34CC-4399-A066-0DBF73205200}" dt="2021-11-05T08:03:49.949" v="454" actId="478"/>
          <ac:spMkLst>
            <pc:docMk/>
            <pc:sldMk cId="281050736" sldId="268"/>
            <ac:spMk id="3" creationId="{5E559874-457E-4E3B-915B-251ECA65C2DB}"/>
          </ac:spMkLst>
        </pc:spChg>
        <pc:spChg chg="add del mod">
          <ac:chgData name="Dipika Dash" userId="8be2f5a922f9d7a7" providerId="LiveId" clId="{762DFF6F-34CC-4399-A066-0DBF73205200}" dt="2021-11-05T08:05:41.963" v="481"/>
          <ac:spMkLst>
            <pc:docMk/>
            <pc:sldMk cId="281050736" sldId="268"/>
            <ac:spMk id="5" creationId="{90ECCF62-1C49-4AEF-AA3C-2B0600B3A174}"/>
          </ac:spMkLst>
        </pc:spChg>
        <pc:spChg chg="add mod">
          <ac:chgData name="Dipika Dash" userId="8be2f5a922f9d7a7" providerId="LiveId" clId="{762DFF6F-34CC-4399-A066-0DBF73205200}" dt="2021-11-05T08:06:59.041" v="549" actId="115"/>
          <ac:spMkLst>
            <pc:docMk/>
            <pc:sldMk cId="281050736" sldId="268"/>
            <ac:spMk id="6" creationId="{58666F86-588D-481F-BA8A-A2BAF20F52EB}"/>
          </ac:spMkLst>
        </pc:spChg>
        <pc:graphicFrameChg chg="add mod modGraphic">
          <ac:chgData name="Dipika Dash" userId="8be2f5a922f9d7a7" providerId="LiveId" clId="{762DFF6F-34CC-4399-A066-0DBF73205200}" dt="2021-11-05T08:05:48.390" v="482" actId="767"/>
          <ac:graphicFrameMkLst>
            <pc:docMk/>
            <pc:sldMk cId="281050736" sldId="268"/>
            <ac:graphicFrameMk id="4" creationId="{211ABFE5-51AB-4A23-815C-131AD751DE1E}"/>
          </ac:graphicFrameMkLst>
        </pc:graphicFrameChg>
        <pc:picChg chg="add mod">
          <ac:chgData name="Dipika Dash" userId="8be2f5a922f9d7a7" providerId="LiveId" clId="{762DFF6F-34CC-4399-A066-0DBF73205200}" dt="2021-11-05T08:20:27.634" v="570" actId="1076"/>
          <ac:picMkLst>
            <pc:docMk/>
            <pc:sldMk cId="281050736" sldId="268"/>
            <ac:picMk id="2" creationId="{71D6B770-4E2F-4EB5-B619-679A6A4E37C1}"/>
          </ac:picMkLst>
        </pc:picChg>
      </pc:sldChg>
    </pc:docChg>
  </pc:docChgLst>
  <pc:docChgLst>
    <pc:chgData name="Dipika Dash" userId="8be2f5a922f9d7a7" providerId="LiveId" clId="{8DE14C07-1E99-4B1E-A819-A46B0DC9AA11}"/>
    <pc:docChg chg="undo custSel addSld delSld modSld">
      <pc:chgData name="Dipika Dash" userId="8be2f5a922f9d7a7" providerId="LiveId" clId="{8DE14C07-1E99-4B1E-A819-A46B0DC9AA11}" dt="2021-11-08T05:38:51.228" v="648" actId="20577"/>
      <pc:docMkLst>
        <pc:docMk/>
      </pc:docMkLst>
      <pc:sldChg chg="modSp mod">
        <pc:chgData name="Dipika Dash" userId="8be2f5a922f9d7a7" providerId="LiveId" clId="{8DE14C07-1E99-4B1E-A819-A46B0DC9AA11}" dt="2021-11-05T10:47:50.006" v="642" actId="20577"/>
        <pc:sldMkLst>
          <pc:docMk/>
          <pc:sldMk cId="2768799449" sldId="256"/>
        </pc:sldMkLst>
        <pc:spChg chg="mod">
          <ac:chgData name="Dipika Dash" userId="8be2f5a922f9d7a7" providerId="LiveId" clId="{8DE14C07-1E99-4B1E-A819-A46B0DC9AA11}" dt="2021-11-05T10:47:50.006" v="642" actId="20577"/>
          <ac:spMkLst>
            <pc:docMk/>
            <pc:sldMk cId="2768799449" sldId="256"/>
            <ac:spMk id="7" creationId="{F0C685CD-ECB7-4DE8-B955-D848FA40E5F6}"/>
          </ac:spMkLst>
        </pc:spChg>
      </pc:sldChg>
      <pc:sldChg chg="del">
        <pc:chgData name="Dipika Dash" userId="8be2f5a922f9d7a7" providerId="LiveId" clId="{8DE14C07-1E99-4B1E-A819-A46B0DC9AA11}" dt="2021-11-05T08:21:26.864" v="0" actId="47"/>
        <pc:sldMkLst>
          <pc:docMk/>
          <pc:sldMk cId="4204812222" sldId="257"/>
        </pc:sldMkLst>
      </pc:sldChg>
      <pc:sldChg chg="del">
        <pc:chgData name="Dipika Dash" userId="8be2f5a922f9d7a7" providerId="LiveId" clId="{8DE14C07-1E99-4B1E-A819-A46B0DC9AA11}" dt="2021-11-05T08:21:27.921" v="1" actId="47"/>
        <pc:sldMkLst>
          <pc:docMk/>
          <pc:sldMk cId="873116934" sldId="259"/>
        </pc:sldMkLst>
      </pc:sldChg>
      <pc:sldChg chg="del">
        <pc:chgData name="Dipika Dash" userId="8be2f5a922f9d7a7" providerId="LiveId" clId="{8DE14C07-1E99-4B1E-A819-A46B0DC9AA11}" dt="2021-11-05T08:21:30.224" v="3" actId="47"/>
        <pc:sldMkLst>
          <pc:docMk/>
          <pc:sldMk cId="3262388191" sldId="260"/>
        </pc:sldMkLst>
      </pc:sldChg>
      <pc:sldChg chg="del">
        <pc:chgData name="Dipika Dash" userId="8be2f5a922f9d7a7" providerId="LiveId" clId="{8DE14C07-1E99-4B1E-A819-A46B0DC9AA11}" dt="2021-11-05T08:21:31.948" v="5" actId="47"/>
        <pc:sldMkLst>
          <pc:docMk/>
          <pc:sldMk cId="2335088806" sldId="261"/>
        </pc:sldMkLst>
      </pc:sldChg>
      <pc:sldChg chg="del">
        <pc:chgData name="Dipika Dash" userId="8be2f5a922f9d7a7" providerId="LiveId" clId="{8DE14C07-1E99-4B1E-A819-A46B0DC9AA11}" dt="2021-11-05T08:21:31.136" v="4" actId="47"/>
        <pc:sldMkLst>
          <pc:docMk/>
          <pc:sldMk cId="1280926112" sldId="262"/>
        </pc:sldMkLst>
      </pc:sldChg>
      <pc:sldChg chg="addSp delSp modSp new mod modAnim">
        <pc:chgData name="Dipika Dash" userId="8be2f5a922f9d7a7" providerId="LiveId" clId="{8DE14C07-1E99-4B1E-A819-A46B0DC9AA11}" dt="2021-11-05T10:36:17.402" v="468" actId="1076"/>
        <pc:sldMkLst>
          <pc:docMk/>
          <pc:sldMk cId="1831537420" sldId="264"/>
        </pc:sldMkLst>
        <pc:spChg chg="del mod">
          <ac:chgData name="Dipika Dash" userId="8be2f5a922f9d7a7" providerId="LiveId" clId="{8DE14C07-1E99-4B1E-A819-A46B0DC9AA11}" dt="2021-11-05T10:02:59.058" v="54" actId="478"/>
          <ac:spMkLst>
            <pc:docMk/>
            <pc:sldMk cId="1831537420" sldId="264"/>
            <ac:spMk id="2" creationId="{7D2FA57A-3D43-4748-B10A-3C3F4EFD9DAD}"/>
          </ac:spMkLst>
        </pc:spChg>
        <pc:spChg chg="del mod">
          <ac:chgData name="Dipika Dash" userId="8be2f5a922f9d7a7" providerId="LiveId" clId="{8DE14C07-1E99-4B1E-A819-A46B0DC9AA11}" dt="2021-11-05T10:03:03.290" v="56" actId="478"/>
          <ac:spMkLst>
            <pc:docMk/>
            <pc:sldMk cId="1831537420" sldId="264"/>
            <ac:spMk id="3" creationId="{A1B4C270-D167-41B6-8641-5D80153CDD49}"/>
          </ac:spMkLst>
        </pc:spChg>
        <pc:spChg chg="add mod">
          <ac:chgData name="Dipika Dash" userId="8be2f5a922f9d7a7" providerId="LiveId" clId="{8DE14C07-1E99-4B1E-A819-A46B0DC9AA11}" dt="2021-11-05T10:14:43.197" v="131" actId="13822"/>
          <ac:spMkLst>
            <pc:docMk/>
            <pc:sldMk cId="1831537420" sldId="264"/>
            <ac:spMk id="8" creationId="{51C07CD8-D2AC-49A4-B51E-8957E2B8CF70}"/>
          </ac:spMkLst>
        </pc:spChg>
        <pc:spChg chg="mod">
          <ac:chgData name="Dipika Dash" userId="8be2f5a922f9d7a7" providerId="LiveId" clId="{8DE14C07-1E99-4B1E-A819-A46B0DC9AA11}" dt="2021-11-05T10:13:24.907" v="109" actId="27803"/>
          <ac:spMkLst>
            <pc:docMk/>
            <pc:sldMk cId="1831537420" sldId="264"/>
            <ac:spMk id="12" creationId="{521F3DF2-0C32-4AD9-8DE5-22ACAE644258}"/>
          </ac:spMkLst>
        </pc:spChg>
        <pc:spChg chg="mod">
          <ac:chgData name="Dipika Dash" userId="8be2f5a922f9d7a7" providerId="LiveId" clId="{8DE14C07-1E99-4B1E-A819-A46B0DC9AA11}" dt="2021-11-05T10:13:24.907" v="109" actId="27803"/>
          <ac:spMkLst>
            <pc:docMk/>
            <pc:sldMk cId="1831537420" sldId="264"/>
            <ac:spMk id="13" creationId="{8B286D63-BB86-4A18-9A17-E04A233B7C63}"/>
          </ac:spMkLst>
        </pc:spChg>
        <pc:spChg chg="mod">
          <ac:chgData name="Dipika Dash" userId="8be2f5a922f9d7a7" providerId="LiveId" clId="{8DE14C07-1E99-4B1E-A819-A46B0DC9AA11}" dt="2021-11-05T10:13:24.907" v="109" actId="27803"/>
          <ac:spMkLst>
            <pc:docMk/>
            <pc:sldMk cId="1831537420" sldId="264"/>
            <ac:spMk id="14" creationId="{A75B3DE2-8672-48F7-B82C-105138DDC389}"/>
          </ac:spMkLst>
        </pc:spChg>
        <pc:spChg chg="mod">
          <ac:chgData name="Dipika Dash" userId="8be2f5a922f9d7a7" providerId="LiveId" clId="{8DE14C07-1E99-4B1E-A819-A46B0DC9AA11}" dt="2021-11-05T10:13:24.907" v="109" actId="27803"/>
          <ac:spMkLst>
            <pc:docMk/>
            <pc:sldMk cId="1831537420" sldId="264"/>
            <ac:spMk id="15" creationId="{87BEEF6A-859E-4005-B71E-152D4A365368}"/>
          </ac:spMkLst>
        </pc:spChg>
        <pc:spChg chg="mod">
          <ac:chgData name="Dipika Dash" userId="8be2f5a922f9d7a7" providerId="LiveId" clId="{8DE14C07-1E99-4B1E-A819-A46B0DC9AA11}" dt="2021-11-05T10:13:24.907" v="109" actId="27803"/>
          <ac:spMkLst>
            <pc:docMk/>
            <pc:sldMk cId="1831537420" sldId="264"/>
            <ac:spMk id="16" creationId="{769B706D-5989-434E-B616-2023239B8ECE}"/>
          </ac:spMkLst>
        </pc:spChg>
        <pc:spChg chg="mod">
          <ac:chgData name="Dipika Dash" userId="8be2f5a922f9d7a7" providerId="LiveId" clId="{8DE14C07-1E99-4B1E-A819-A46B0DC9AA11}" dt="2021-11-05T10:13:24.907" v="109" actId="27803"/>
          <ac:spMkLst>
            <pc:docMk/>
            <pc:sldMk cId="1831537420" sldId="264"/>
            <ac:spMk id="17" creationId="{DD6E5010-8FE7-48E1-8148-10F24385E515}"/>
          </ac:spMkLst>
        </pc:spChg>
        <pc:spChg chg="mod">
          <ac:chgData name="Dipika Dash" userId="8be2f5a922f9d7a7" providerId="LiveId" clId="{8DE14C07-1E99-4B1E-A819-A46B0DC9AA11}" dt="2021-11-05T10:13:24.907" v="109" actId="27803"/>
          <ac:spMkLst>
            <pc:docMk/>
            <pc:sldMk cId="1831537420" sldId="264"/>
            <ac:spMk id="18" creationId="{01DF1FA0-D470-49DC-B5F3-E6657EB5D5F9}"/>
          </ac:spMkLst>
        </pc:spChg>
        <pc:spChg chg="mod">
          <ac:chgData name="Dipika Dash" userId="8be2f5a922f9d7a7" providerId="LiveId" clId="{8DE14C07-1E99-4B1E-A819-A46B0DC9AA11}" dt="2021-11-05T10:13:24.907" v="109" actId="27803"/>
          <ac:spMkLst>
            <pc:docMk/>
            <pc:sldMk cId="1831537420" sldId="264"/>
            <ac:spMk id="19" creationId="{7C3D7ADE-6399-49E3-AA35-3FD2D46FEDDF}"/>
          </ac:spMkLst>
        </pc:spChg>
        <pc:spChg chg="mod">
          <ac:chgData name="Dipika Dash" userId="8be2f5a922f9d7a7" providerId="LiveId" clId="{8DE14C07-1E99-4B1E-A819-A46B0DC9AA11}" dt="2021-11-05T10:13:24.907" v="109" actId="27803"/>
          <ac:spMkLst>
            <pc:docMk/>
            <pc:sldMk cId="1831537420" sldId="264"/>
            <ac:spMk id="20" creationId="{6F9EED0B-EFF8-43E9-A1FD-F20F0BB26C5F}"/>
          </ac:spMkLst>
        </pc:spChg>
        <pc:grpChg chg="add del mod">
          <ac:chgData name="Dipika Dash" userId="8be2f5a922f9d7a7" providerId="LiveId" clId="{8DE14C07-1E99-4B1E-A819-A46B0DC9AA11}" dt="2021-11-05T10:13:24.907" v="109" actId="27803"/>
          <ac:grpSpMkLst>
            <pc:docMk/>
            <pc:sldMk cId="1831537420" sldId="264"/>
            <ac:grpSpMk id="11" creationId="{C7FD8B7B-B000-4A7C-9815-022AB6AE7162}"/>
          </ac:grpSpMkLst>
        </pc:grpChg>
        <pc:picChg chg="add del mod">
          <ac:chgData name="Dipika Dash" userId="8be2f5a922f9d7a7" providerId="LiveId" clId="{8DE14C07-1E99-4B1E-A819-A46B0DC9AA11}" dt="2021-11-05T10:08:18.308" v="61" actId="478"/>
          <ac:picMkLst>
            <pc:docMk/>
            <pc:sldMk cId="1831537420" sldId="264"/>
            <ac:picMk id="4" creationId="{28271778-A6BE-4AB4-BCD0-B9978919C8D1}"/>
          </ac:picMkLst>
        </pc:picChg>
        <pc:picChg chg="add del mod">
          <ac:chgData name="Dipika Dash" userId="8be2f5a922f9d7a7" providerId="LiveId" clId="{8DE14C07-1E99-4B1E-A819-A46B0DC9AA11}" dt="2021-11-05T10:10:32.094" v="68" actId="478"/>
          <ac:picMkLst>
            <pc:docMk/>
            <pc:sldMk cId="1831537420" sldId="264"/>
            <ac:picMk id="5" creationId="{660566E5-0E3B-4466-9E18-79D78924B43C}"/>
          </ac:picMkLst>
        </pc:picChg>
        <pc:picChg chg="add mod">
          <ac:chgData name="Dipika Dash" userId="8be2f5a922f9d7a7" providerId="LiveId" clId="{8DE14C07-1E99-4B1E-A819-A46B0DC9AA11}" dt="2021-11-05T10:36:17.402" v="468" actId="1076"/>
          <ac:picMkLst>
            <pc:docMk/>
            <pc:sldMk cId="1831537420" sldId="264"/>
            <ac:picMk id="6" creationId="{82FEE5F7-CCAD-4430-895F-F3DBF21F1829}"/>
          </ac:picMkLst>
        </pc:picChg>
        <pc:picChg chg="add mod">
          <ac:chgData name="Dipika Dash" userId="8be2f5a922f9d7a7" providerId="LiveId" clId="{8DE14C07-1E99-4B1E-A819-A46B0DC9AA11}" dt="2021-11-05T10:36:14.901" v="467" actId="1076"/>
          <ac:picMkLst>
            <pc:docMk/>
            <pc:sldMk cId="1831537420" sldId="264"/>
            <ac:picMk id="7" creationId="{E0853C5C-1BB8-42FA-958D-210E3A934487}"/>
          </ac:picMkLst>
        </pc:picChg>
        <pc:picChg chg="add del mod">
          <ac:chgData name="Dipika Dash" userId="8be2f5a922f9d7a7" providerId="LiveId" clId="{8DE14C07-1E99-4B1E-A819-A46B0DC9AA11}" dt="2021-11-05T10:14:13.509" v="127" actId="931"/>
          <ac:picMkLst>
            <pc:docMk/>
            <pc:sldMk cId="1831537420" sldId="264"/>
            <ac:picMk id="10" creationId="{21C8561A-958D-45A7-80EB-18EFA981A38E}"/>
          </ac:picMkLst>
        </pc:picChg>
        <pc:picChg chg="add mod">
          <ac:chgData name="Dipika Dash" userId="8be2f5a922f9d7a7" providerId="LiveId" clId="{8DE14C07-1E99-4B1E-A819-A46B0DC9AA11}" dt="2021-11-05T10:14:12.186" v="125" actId="571"/>
          <ac:picMkLst>
            <pc:docMk/>
            <pc:sldMk cId="1831537420" sldId="264"/>
            <ac:picMk id="21" creationId="{98DC2D5D-90BA-4250-9519-6BA0DCAF379D}"/>
          </ac:picMkLst>
        </pc:picChg>
        <pc:picChg chg="add mod">
          <ac:chgData name="Dipika Dash" userId="8be2f5a922f9d7a7" providerId="LiveId" clId="{8DE14C07-1E99-4B1E-A819-A46B0DC9AA11}" dt="2021-11-05T10:14:12.186" v="125" actId="571"/>
          <ac:picMkLst>
            <pc:docMk/>
            <pc:sldMk cId="1831537420" sldId="264"/>
            <ac:picMk id="22" creationId="{891B2299-524C-47B3-B258-FB6F0842AE63}"/>
          </ac:picMkLst>
        </pc:picChg>
        <pc:picChg chg="add mod">
          <ac:chgData name="Dipika Dash" userId="8be2f5a922f9d7a7" providerId="LiveId" clId="{8DE14C07-1E99-4B1E-A819-A46B0DC9AA11}" dt="2021-11-05T10:36:11.382" v="466" actId="14100"/>
          <ac:picMkLst>
            <pc:docMk/>
            <pc:sldMk cId="1831537420" sldId="264"/>
            <ac:picMk id="23" creationId="{2F693CEC-E53E-4F33-95C6-6E3E93492E43}"/>
          </ac:picMkLst>
        </pc:picChg>
      </pc:sldChg>
      <pc:sldChg chg="del">
        <pc:chgData name="Dipika Dash" userId="8be2f5a922f9d7a7" providerId="LiveId" clId="{8DE14C07-1E99-4B1E-A819-A46B0DC9AA11}" dt="2021-11-05T08:21:33.026" v="6" actId="47"/>
        <pc:sldMkLst>
          <pc:docMk/>
          <pc:sldMk cId="1981695804" sldId="264"/>
        </pc:sldMkLst>
      </pc:sldChg>
      <pc:sldChg chg="addSp delSp modSp new mod">
        <pc:chgData name="Dipika Dash" userId="8be2f5a922f9d7a7" providerId="LiveId" clId="{8DE14C07-1E99-4B1E-A819-A46B0DC9AA11}" dt="2021-11-05T10:36:22.985" v="470" actId="14100"/>
        <pc:sldMkLst>
          <pc:docMk/>
          <pc:sldMk cId="2909775264" sldId="265"/>
        </pc:sldMkLst>
        <pc:spChg chg="del mod">
          <ac:chgData name="Dipika Dash" userId="8be2f5a922f9d7a7" providerId="LiveId" clId="{8DE14C07-1E99-4B1E-A819-A46B0DC9AA11}" dt="2021-11-05T10:15:27.542" v="137" actId="478"/>
          <ac:spMkLst>
            <pc:docMk/>
            <pc:sldMk cId="2909775264" sldId="265"/>
            <ac:spMk id="2" creationId="{5AF40156-3D5D-435C-ADAF-07A7F43AF0B0}"/>
          </ac:spMkLst>
        </pc:spChg>
        <pc:spChg chg="del mod">
          <ac:chgData name="Dipika Dash" userId="8be2f5a922f9d7a7" providerId="LiveId" clId="{8DE14C07-1E99-4B1E-A819-A46B0DC9AA11}" dt="2021-11-05T10:15:31.044" v="139" actId="478"/>
          <ac:spMkLst>
            <pc:docMk/>
            <pc:sldMk cId="2909775264" sldId="265"/>
            <ac:spMk id="3" creationId="{2BF2ACA6-1233-431B-8903-F4B67D43EA65}"/>
          </ac:spMkLst>
        </pc:spChg>
        <pc:spChg chg="add mod">
          <ac:chgData name="Dipika Dash" userId="8be2f5a922f9d7a7" providerId="LiveId" clId="{8DE14C07-1E99-4B1E-A819-A46B0DC9AA11}" dt="2021-11-05T10:23:33.764" v="190" actId="1076"/>
          <ac:spMkLst>
            <pc:docMk/>
            <pc:sldMk cId="2909775264" sldId="265"/>
            <ac:spMk id="9" creationId="{4948B8E9-2E41-4D0D-8ACA-338A1F6C869C}"/>
          </ac:spMkLst>
        </pc:spChg>
        <pc:picChg chg="add mod">
          <ac:chgData name="Dipika Dash" userId="8be2f5a922f9d7a7" providerId="LiveId" clId="{8DE14C07-1E99-4B1E-A819-A46B0DC9AA11}" dt="2021-11-05T10:22:03.422" v="158" actId="1440"/>
          <ac:picMkLst>
            <pc:docMk/>
            <pc:sldMk cId="2909775264" sldId="265"/>
            <ac:picMk id="4" creationId="{C0783B03-5B77-4949-89DE-3CA4057301BB}"/>
          </ac:picMkLst>
        </pc:picChg>
        <pc:picChg chg="add mod">
          <ac:chgData name="Dipika Dash" userId="8be2f5a922f9d7a7" providerId="LiveId" clId="{8DE14C07-1E99-4B1E-A819-A46B0DC9AA11}" dt="2021-11-05T10:23:36.551" v="191" actId="1076"/>
          <ac:picMkLst>
            <pc:docMk/>
            <pc:sldMk cId="2909775264" sldId="265"/>
            <ac:picMk id="5" creationId="{B34A75BC-62E8-4D91-B71A-11DD23442191}"/>
          </ac:picMkLst>
        </pc:picChg>
        <pc:picChg chg="add del">
          <ac:chgData name="Dipika Dash" userId="8be2f5a922f9d7a7" providerId="LiveId" clId="{8DE14C07-1E99-4B1E-A819-A46B0DC9AA11}" dt="2021-11-05T10:21:08.865" v="148" actId="478"/>
          <ac:picMkLst>
            <pc:docMk/>
            <pc:sldMk cId="2909775264" sldId="265"/>
            <ac:picMk id="6" creationId="{DBA08A3F-AA46-4048-8673-42D5E1834881}"/>
          </ac:picMkLst>
        </pc:picChg>
        <pc:picChg chg="add mod">
          <ac:chgData name="Dipika Dash" userId="8be2f5a922f9d7a7" providerId="LiveId" clId="{8DE14C07-1E99-4B1E-A819-A46B0DC9AA11}" dt="2021-11-05T10:22:07.800" v="159" actId="1440"/>
          <ac:picMkLst>
            <pc:docMk/>
            <pc:sldMk cId="2909775264" sldId="265"/>
            <ac:picMk id="7" creationId="{70884EAF-DB91-49AC-A641-A5AD9420F13A}"/>
          </ac:picMkLst>
        </pc:picChg>
        <pc:picChg chg="add mod">
          <ac:chgData name="Dipika Dash" userId="8be2f5a922f9d7a7" providerId="LiveId" clId="{8DE14C07-1E99-4B1E-A819-A46B0DC9AA11}" dt="2021-11-05T10:22:48.338" v="166" actId="14100"/>
          <ac:picMkLst>
            <pc:docMk/>
            <pc:sldMk cId="2909775264" sldId="265"/>
            <ac:picMk id="8" creationId="{1F1D58E4-16F6-4278-B313-693ADC483C5A}"/>
          </ac:picMkLst>
        </pc:picChg>
        <pc:picChg chg="add mod">
          <ac:chgData name="Dipika Dash" userId="8be2f5a922f9d7a7" providerId="LiveId" clId="{8DE14C07-1E99-4B1E-A819-A46B0DC9AA11}" dt="2021-11-05T10:36:22.985" v="470" actId="14100"/>
          <ac:picMkLst>
            <pc:docMk/>
            <pc:sldMk cId="2909775264" sldId="265"/>
            <ac:picMk id="10" creationId="{6B3AD8AF-9E2E-4D6D-853A-7159EE475F52}"/>
          </ac:picMkLst>
        </pc:picChg>
      </pc:sldChg>
      <pc:sldChg chg="del">
        <pc:chgData name="Dipika Dash" userId="8be2f5a922f9d7a7" providerId="LiveId" clId="{8DE14C07-1E99-4B1E-A819-A46B0DC9AA11}" dt="2021-11-05T08:21:28.855" v="2" actId="47"/>
        <pc:sldMkLst>
          <pc:docMk/>
          <pc:sldMk cId="2914406324" sldId="265"/>
        </pc:sldMkLst>
      </pc:sldChg>
      <pc:sldChg chg="addSp delSp modSp add mod">
        <pc:chgData name="Dipika Dash" userId="8be2f5a922f9d7a7" providerId="LiveId" clId="{8DE14C07-1E99-4B1E-A819-A46B0DC9AA11}" dt="2021-11-05T10:36:35.172" v="474" actId="14100"/>
        <pc:sldMkLst>
          <pc:docMk/>
          <pc:sldMk cId="407745773" sldId="266"/>
        </pc:sldMkLst>
        <pc:spChg chg="add mod">
          <ac:chgData name="Dipika Dash" userId="8be2f5a922f9d7a7" providerId="LiveId" clId="{8DE14C07-1E99-4B1E-A819-A46B0DC9AA11}" dt="2021-11-05T10:29:12.429" v="321" actId="13822"/>
          <ac:spMkLst>
            <pc:docMk/>
            <pc:sldMk cId="407745773" sldId="266"/>
            <ac:spMk id="6" creationId="{28B0C5FF-5262-494D-B087-C060395AC7C4}"/>
          </ac:spMkLst>
        </pc:spChg>
        <pc:spChg chg="del mod">
          <ac:chgData name="Dipika Dash" userId="8be2f5a922f9d7a7" providerId="LiveId" clId="{8DE14C07-1E99-4B1E-A819-A46B0DC9AA11}" dt="2021-11-05T10:24:05.294" v="199" actId="478"/>
          <ac:spMkLst>
            <pc:docMk/>
            <pc:sldMk cId="407745773" sldId="266"/>
            <ac:spMk id="9" creationId="{4948B8E9-2E41-4D0D-8ACA-338A1F6C869C}"/>
          </ac:spMkLst>
        </pc:spChg>
        <pc:picChg chg="add mod">
          <ac:chgData name="Dipika Dash" userId="8be2f5a922f9d7a7" providerId="LiveId" clId="{8DE14C07-1E99-4B1E-A819-A46B0DC9AA11}" dt="2021-11-05T10:26:59.541" v="212" actId="1440"/>
          <ac:picMkLst>
            <pc:docMk/>
            <pc:sldMk cId="407745773" sldId="266"/>
            <ac:picMk id="3" creationId="{56AEE23C-EFBA-4404-9F6B-5C3FF611EC47}"/>
          </ac:picMkLst>
        </pc:picChg>
        <pc:picChg chg="del">
          <ac:chgData name="Dipika Dash" userId="8be2f5a922f9d7a7" providerId="LiveId" clId="{8DE14C07-1E99-4B1E-A819-A46B0DC9AA11}" dt="2021-11-05T10:23:58.271" v="193" actId="478"/>
          <ac:picMkLst>
            <pc:docMk/>
            <pc:sldMk cId="407745773" sldId="266"/>
            <ac:picMk id="4" creationId="{C0783B03-5B77-4949-89DE-3CA4057301BB}"/>
          </ac:picMkLst>
        </pc:picChg>
        <pc:picChg chg="del">
          <ac:chgData name="Dipika Dash" userId="8be2f5a922f9d7a7" providerId="LiveId" clId="{8DE14C07-1E99-4B1E-A819-A46B0DC9AA11}" dt="2021-11-05T10:23:59.018" v="194" actId="478"/>
          <ac:picMkLst>
            <pc:docMk/>
            <pc:sldMk cId="407745773" sldId="266"/>
            <ac:picMk id="5" creationId="{B34A75BC-62E8-4D91-B71A-11DD23442191}"/>
          </ac:picMkLst>
        </pc:picChg>
        <pc:picChg chg="del">
          <ac:chgData name="Dipika Dash" userId="8be2f5a922f9d7a7" providerId="LiveId" clId="{8DE14C07-1E99-4B1E-A819-A46B0DC9AA11}" dt="2021-11-05T10:24:06.203" v="200" actId="478"/>
          <ac:picMkLst>
            <pc:docMk/>
            <pc:sldMk cId="407745773" sldId="266"/>
            <ac:picMk id="7" creationId="{70884EAF-DB91-49AC-A641-A5AD9420F13A}"/>
          </ac:picMkLst>
        </pc:picChg>
        <pc:picChg chg="del">
          <ac:chgData name="Dipika Dash" userId="8be2f5a922f9d7a7" providerId="LiveId" clId="{8DE14C07-1E99-4B1E-A819-A46B0DC9AA11}" dt="2021-11-05T10:24:07.154" v="201" actId="478"/>
          <ac:picMkLst>
            <pc:docMk/>
            <pc:sldMk cId="407745773" sldId="266"/>
            <ac:picMk id="8" creationId="{1F1D58E4-16F6-4278-B313-693ADC483C5A}"/>
          </ac:picMkLst>
        </pc:picChg>
        <pc:picChg chg="add mod">
          <ac:chgData name="Dipika Dash" userId="8be2f5a922f9d7a7" providerId="LiveId" clId="{8DE14C07-1E99-4B1E-A819-A46B0DC9AA11}" dt="2021-11-05T10:36:35.172" v="474" actId="14100"/>
          <ac:picMkLst>
            <pc:docMk/>
            <pc:sldMk cId="407745773" sldId="266"/>
            <ac:picMk id="10" creationId="{30F1EE8B-D035-4F7D-B696-2588E4A97338}"/>
          </ac:picMkLst>
        </pc:picChg>
      </pc:sldChg>
      <pc:sldChg chg="del">
        <pc:chgData name="Dipika Dash" userId="8be2f5a922f9d7a7" providerId="LiveId" clId="{8DE14C07-1E99-4B1E-A819-A46B0DC9AA11}" dt="2021-11-05T08:21:35.033" v="8" actId="47"/>
        <pc:sldMkLst>
          <pc:docMk/>
          <pc:sldMk cId="1548437477" sldId="266"/>
        </pc:sldMkLst>
      </pc:sldChg>
      <pc:sldChg chg="addSp delSp modSp add mod">
        <pc:chgData name="Dipika Dash" userId="8be2f5a922f9d7a7" providerId="LiveId" clId="{8DE14C07-1E99-4B1E-A819-A46B0DC9AA11}" dt="2021-11-08T05:38:51.228" v="648" actId="20577"/>
        <pc:sldMkLst>
          <pc:docMk/>
          <pc:sldMk cId="60986791" sldId="267"/>
        </pc:sldMkLst>
        <pc:spChg chg="add del mod">
          <ac:chgData name="Dipika Dash" userId="8be2f5a922f9d7a7" providerId="LiveId" clId="{8DE14C07-1E99-4B1E-A819-A46B0DC9AA11}" dt="2021-11-05T10:32:57.136" v="349"/>
          <ac:spMkLst>
            <pc:docMk/>
            <pc:sldMk cId="60986791" sldId="267"/>
            <ac:spMk id="6" creationId="{016408D9-C78B-4A62-A8C3-EF4CB6A26416}"/>
          </ac:spMkLst>
        </pc:spChg>
        <pc:spChg chg="add mod">
          <ac:chgData name="Dipika Dash" userId="8be2f5a922f9d7a7" providerId="LiveId" clId="{8DE14C07-1E99-4B1E-A819-A46B0DC9AA11}" dt="2021-11-08T05:38:51.228" v="648" actId="20577"/>
          <ac:spMkLst>
            <pc:docMk/>
            <pc:sldMk cId="60986791" sldId="267"/>
            <ac:spMk id="7" creationId="{D1D8A2D6-0B12-4600-B5D5-EC729842DAB0}"/>
          </ac:spMkLst>
        </pc:spChg>
        <pc:picChg chg="add mod">
          <ac:chgData name="Dipika Dash" userId="8be2f5a922f9d7a7" providerId="LiveId" clId="{8DE14C07-1E99-4B1E-A819-A46B0DC9AA11}" dt="2021-11-05T10:31:17.942" v="329" actId="1076"/>
          <ac:picMkLst>
            <pc:docMk/>
            <pc:sldMk cId="60986791" sldId="267"/>
            <ac:picMk id="2" creationId="{898EBE50-7A58-4D56-9953-8297206D3076}"/>
          </ac:picMkLst>
        </pc:picChg>
        <pc:picChg chg="add mod">
          <ac:chgData name="Dipika Dash" userId="8be2f5a922f9d7a7" providerId="LiveId" clId="{8DE14C07-1E99-4B1E-A819-A46B0DC9AA11}" dt="2021-11-05T10:31:14.014" v="328" actId="14100"/>
          <ac:picMkLst>
            <pc:docMk/>
            <pc:sldMk cId="60986791" sldId="267"/>
            <ac:picMk id="3" creationId="{7BBF0E1F-A20B-4EE4-923A-5C87A6709C83}"/>
          </ac:picMkLst>
        </pc:picChg>
        <pc:picChg chg="add mod">
          <ac:chgData name="Dipika Dash" userId="8be2f5a922f9d7a7" providerId="LiveId" clId="{8DE14C07-1E99-4B1E-A819-A46B0DC9AA11}" dt="2021-11-05T10:35:33.185" v="464" actId="1076"/>
          <ac:picMkLst>
            <pc:docMk/>
            <pc:sldMk cId="60986791" sldId="267"/>
            <ac:picMk id="4" creationId="{8E7E5B82-B659-409D-9BC5-B3D3E629B1B0}"/>
          </ac:picMkLst>
        </pc:picChg>
        <pc:picChg chg="add mod">
          <ac:chgData name="Dipika Dash" userId="8be2f5a922f9d7a7" providerId="LiveId" clId="{8DE14C07-1E99-4B1E-A819-A46B0DC9AA11}" dt="2021-11-05T10:32:41.616" v="340" actId="1076"/>
          <ac:picMkLst>
            <pc:docMk/>
            <pc:sldMk cId="60986791" sldId="267"/>
            <ac:picMk id="5" creationId="{6CC96CA7-E029-41A3-B19B-B066D386BBE5}"/>
          </ac:picMkLst>
        </pc:picChg>
        <pc:picChg chg="add mod">
          <ac:chgData name="Dipika Dash" userId="8be2f5a922f9d7a7" providerId="LiveId" clId="{8DE14C07-1E99-4B1E-A819-A46B0DC9AA11}" dt="2021-11-05T10:36:43.329" v="476" actId="14100"/>
          <ac:picMkLst>
            <pc:docMk/>
            <pc:sldMk cId="60986791" sldId="267"/>
            <ac:picMk id="8" creationId="{C2101743-0FA3-4D0B-AE2F-9ED8E215779F}"/>
          </ac:picMkLst>
        </pc:picChg>
      </pc:sldChg>
      <pc:sldChg chg="del">
        <pc:chgData name="Dipika Dash" userId="8be2f5a922f9d7a7" providerId="LiveId" clId="{8DE14C07-1E99-4B1E-A819-A46B0DC9AA11}" dt="2021-11-05T08:21:33.994" v="7" actId="47"/>
        <pc:sldMkLst>
          <pc:docMk/>
          <pc:sldMk cId="3016398844" sldId="267"/>
        </pc:sldMkLst>
      </pc:sldChg>
      <pc:sldChg chg="del">
        <pc:chgData name="Dipika Dash" userId="8be2f5a922f9d7a7" providerId="LiveId" clId="{8DE14C07-1E99-4B1E-A819-A46B0DC9AA11}" dt="2021-11-05T08:21:36.042" v="9" actId="47"/>
        <pc:sldMkLst>
          <pc:docMk/>
          <pc:sldMk cId="281050736" sldId="268"/>
        </pc:sldMkLst>
      </pc:sldChg>
      <pc:sldChg chg="addSp modSp add mod">
        <pc:chgData name="Dipika Dash" userId="8be2f5a922f9d7a7" providerId="LiveId" clId="{8DE14C07-1E99-4B1E-A819-A46B0DC9AA11}" dt="2021-11-05T10:38:08.093" v="486" actId="1440"/>
        <pc:sldMkLst>
          <pc:docMk/>
          <pc:sldMk cId="3063068683" sldId="268"/>
        </pc:sldMkLst>
        <pc:picChg chg="add mod modCrop">
          <ac:chgData name="Dipika Dash" userId="8be2f5a922f9d7a7" providerId="LiveId" clId="{8DE14C07-1E99-4B1E-A819-A46B0DC9AA11}" dt="2021-11-05T10:38:08.093" v="486" actId="1440"/>
          <ac:picMkLst>
            <pc:docMk/>
            <pc:sldMk cId="3063068683" sldId="268"/>
            <ac:picMk id="3" creationId="{7879D1C0-1A26-4E4A-B730-F7D4A7DE76E9}"/>
          </ac:picMkLst>
        </pc:picChg>
      </pc:sldChg>
      <pc:sldChg chg="addSp delSp modSp new mod">
        <pc:chgData name="Dipika Dash" userId="8be2f5a922f9d7a7" providerId="LiveId" clId="{8DE14C07-1E99-4B1E-A819-A46B0DC9AA11}" dt="2021-11-05T10:44:33.468" v="637" actId="339"/>
        <pc:sldMkLst>
          <pc:docMk/>
          <pc:sldMk cId="613139313" sldId="269"/>
        </pc:sldMkLst>
        <pc:spChg chg="del mod">
          <ac:chgData name="Dipika Dash" userId="8be2f5a922f9d7a7" providerId="LiveId" clId="{8DE14C07-1E99-4B1E-A819-A46B0DC9AA11}" dt="2021-11-05T10:38:21.771" v="489" actId="478"/>
          <ac:spMkLst>
            <pc:docMk/>
            <pc:sldMk cId="613139313" sldId="269"/>
            <ac:spMk id="2" creationId="{FDB6C688-4A18-4ECA-B769-3EE5BC311FF4}"/>
          </ac:spMkLst>
        </pc:spChg>
        <pc:spChg chg="del mod">
          <ac:chgData name="Dipika Dash" userId="8be2f5a922f9d7a7" providerId="LiveId" clId="{8DE14C07-1E99-4B1E-A819-A46B0DC9AA11}" dt="2021-11-05T10:38:25.016" v="491" actId="478"/>
          <ac:spMkLst>
            <pc:docMk/>
            <pc:sldMk cId="613139313" sldId="269"/>
            <ac:spMk id="3" creationId="{0AFFAB2C-954A-40F2-A9FF-F4FFA22F3631}"/>
          </ac:spMkLst>
        </pc:spChg>
        <pc:spChg chg="add mod">
          <ac:chgData name="Dipika Dash" userId="8be2f5a922f9d7a7" providerId="LiveId" clId="{8DE14C07-1E99-4B1E-A819-A46B0DC9AA11}" dt="2021-11-05T10:44:22.669" v="636" actId="20577"/>
          <ac:spMkLst>
            <pc:docMk/>
            <pc:sldMk cId="613139313" sldId="269"/>
            <ac:spMk id="6" creationId="{72CAAB68-D867-41AA-BA49-0243C2759C3A}"/>
          </ac:spMkLst>
        </pc:spChg>
        <pc:graphicFrameChg chg="add mod modGraphic">
          <ac:chgData name="Dipika Dash" userId="8be2f5a922f9d7a7" providerId="LiveId" clId="{8DE14C07-1E99-4B1E-A819-A46B0DC9AA11}" dt="2021-11-05T10:44:33.468" v="637" actId="339"/>
          <ac:graphicFrameMkLst>
            <pc:docMk/>
            <pc:sldMk cId="613139313" sldId="269"/>
            <ac:graphicFrameMk id="5" creationId="{78152A8B-74AF-426F-8899-3F4CCD1EF3A8}"/>
          </ac:graphicFrameMkLst>
        </pc:graphicFrameChg>
        <pc:picChg chg="add del">
          <ac:chgData name="Dipika Dash" userId="8be2f5a922f9d7a7" providerId="LiveId" clId="{8DE14C07-1E99-4B1E-A819-A46B0DC9AA11}" dt="2021-11-05T10:39:04.337" v="493" actId="478"/>
          <ac:picMkLst>
            <pc:docMk/>
            <pc:sldMk cId="613139313" sldId="269"/>
            <ac:picMk id="4" creationId="{755FD03F-A521-4D8B-8519-1F8F92E7EA12}"/>
          </ac:picMkLst>
        </pc:picChg>
      </pc:sldChg>
    </pc:docChg>
  </pc:docChgLst>
  <pc:docChgLst>
    <pc:chgData name="Dipika Dash" userId="8be2f5a922f9d7a7" providerId="LiveId" clId="{08A05199-736C-4274-A832-D74ACF991147}"/>
    <pc:docChg chg="undo custSel delSld modSld">
      <pc:chgData name="Dipika Dash" userId="8be2f5a922f9d7a7" providerId="LiveId" clId="{08A05199-736C-4274-A832-D74ACF991147}" dt="2021-11-09T07:14:39.020" v="376" actId="20577"/>
      <pc:docMkLst>
        <pc:docMk/>
      </pc:docMkLst>
      <pc:sldChg chg="addSp delSp modSp mod">
        <pc:chgData name="Dipika Dash" userId="8be2f5a922f9d7a7" providerId="LiveId" clId="{08A05199-736C-4274-A832-D74ACF991147}" dt="2021-11-09T06:29:28.980" v="215" actId="21"/>
        <pc:sldMkLst>
          <pc:docMk/>
          <pc:sldMk cId="2768799449" sldId="256"/>
        </pc:sldMkLst>
        <pc:spChg chg="mod">
          <ac:chgData name="Dipika Dash" userId="8be2f5a922f9d7a7" providerId="LiveId" clId="{08A05199-736C-4274-A832-D74ACF991147}" dt="2021-11-09T06:28:49.341" v="212" actId="20577"/>
          <ac:spMkLst>
            <pc:docMk/>
            <pc:sldMk cId="2768799449" sldId="256"/>
            <ac:spMk id="7" creationId="{F0C685CD-ECB7-4DE8-B955-D848FA40E5F6}"/>
          </ac:spMkLst>
        </pc:spChg>
        <pc:picChg chg="add del mod">
          <ac:chgData name="Dipika Dash" userId="8be2f5a922f9d7a7" providerId="LiveId" clId="{08A05199-736C-4274-A832-D74ACF991147}" dt="2021-11-09T06:29:28.980" v="215" actId="21"/>
          <ac:picMkLst>
            <pc:docMk/>
            <pc:sldMk cId="2768799449" sldId="256"/>
            <ac:picMk id="3" creationId="{EDEB3287-84D0-4BDF-8D21-9C192ABFC678}"/>
          </ac:picMkLst>
        </pc:picChg>
      </pc:sldChg>
      <pc:sldChg chg="addSp delSp modSp mod delAnim modAnim">
        <pc:chgData name="Dipika Dash" userId="8be2f5a922f9d7a7" providerId="LiveId" clId="{08A05199-736C-4274-A832-D74ACF991147}" dt="2021-11-09T06:49:55.730" v="354"/>
        <pc:sldMkLst>
          <pc:docMk/>
          <pc:sldMk cId="1831537420" sldId="264"/>
        </pc:sldMkLst>
        <pc:spChg chg="add mod">
          <ac:chgData name="Dipika Dash" userId="8be2f5a922f9d7a7" providerId="LiveId" clId="{08A05199-736C-4274-A832-D74ACF991147}" dt="2021-11-09T06:26:56.615" v="109" actId="13822"/>
          <ac:spMkLst>
            <pc:docMk/>
            <pc:sldMk cId="1831537420" sldId="264"/>
            <ac:spMk id="3" creationId="{59F3701A-10A8-47BD-AD35-0309C3282AE6}"/>
          </ac:spMkLst>
        </pc:spChg>
        <pc:spChg chg="del">
          <ac:chgData name="Dipika Dash" userId="8be2f5a922f9d7a7" providerId="LiveId" clId="{08A05199-736C-4274-A832-D74ACF991147}" dt="2021-11-09T06:23:55.542" v="2" actId="478"/>
          <ac:spMkLst>
            <pc:docMk/>
            <pc:sldMk cId="1831537420" sldId="264"/>
            <ac:spMk id="8" creationId="{51C07CD8-D2AC-49A4-B51E-8957E2B8CF70}"/>
          </ac:spMkLst>
        </pc:spChg>
        <pc:spChg chg="add mod">
          <ac:chgData name="Dipika Dash" userId="8be2f5a922f9d7a7" providerId="LiveId" clId="{08A05199-736C-4274-A832-D74ACF991147}" dt="2021-11-09T06:48:57.970" v="347" actId="1076"/>
          <ac:spMkLst>
            <pc:docMk/>
            <pc:sldMk cId="1831537420" sldId="264"/>
            <ac:spMk id="9" creationId="{F24BC361-3779-4A52-A649-918DAE9B0971}"/>
          </ac:spMkLst>
        </pc:spChg>
        <pc:spChg chg="add mod">
          <ac:chgData name="Dipika Dash" userId="8be2f5a922f9d7a7" providerId="LiveId" clId="{08A05199-736C-4274-A832-D74ACF991147}" dt="2021-11-09T06:49:19.213" v="350"/>
          <ac:spMkLst>
            <pc:docMk/>
            <pc:sldMk cId="1831537420" sldId="264"/>
            <ac:spMk id="10" creationId="{CAA25A2B-2B0D-4F01-B196-C5D49E3A368B}"/>
          </ac:spMkLst>
        </pc:spChg>
        <pc:picChg chg="add mod">
          <ac:chgData name="Dipika Dash" userId="8be2f5a922f9d7a7" providerId="LiveId" clId="{08A05199-736C-4274-A832-D74ACF991147}" dt="2021-11-09T06:27:26.146" v="126" actId="14100"/>
          <ac:picMkLst>
            <pc:docMk/>
            <pc:sldMk cId="1831537420" sldId="264"/>
            <ac:picMk id="2" creationId="{B9E4EE52-036D-428A-9294-B39E944A7E71}"/>
          </ac:picMkLst>
        </pc:picChg>
        <pc:picChg chg="del">
          <ac:chgData name="Dipika Dash" userId="8be2f5a922f9d7a7" providerId="LiveId" clId="{08A05199-736C-4274-A832-D74ACF991147}" dt="2021-11-09T06:23:53.586" v="0" actId="478"/>
          <ac:picMkLst>
            <pc:docMk/>
            <pc:sldMk cId="1831537420" sldId="264"/>
            <ac:picMk id="6" creationId="{82FEE5F7-CCAD-4430-895F-F3DBF21F1829}"/>
          </ac:picMkLst>
        </pc:picChg>
        <pc:picChg chg="del">
          <ac:chgData name="Dipika Dash" userId="8be2f5a922f9d7a7" providerId="LiveId" clId="{08A05199-736C-4274-A832-D74ACF991147}" dt="2021-11-09T06:23:54.355" v="1" actId="478"/>
          <ac:picMkLst>
            <pc:docMk/>
            <pc:sldMk cId="1831537420" sldId="264"/>
            <ac:picMk id="7" creationId="{E0853C5C-1BB8-42FA-958D-210E3A934487}"/>
          </ac:picMkLst>
        </pc:picChg>
      </pc:sldChg>
      <pc:sldChg chg="addSp delSp modSp mod">
        <pc:chgData name="Dipika Dash" userId="8be2f5a922f9d7a7" providerId="LiveId" clId="{08A05199-736C-4274-A832-D74ACF991147}" dt="2021-11-09T06:48:26.193" v="341" actId="3062"/>
        <pc:sldMkLst>
          <pc:docMk/>
          <pc:sldMk cId="2909775264" sldId="265"/>
        </pc:sldMkLst>
        <pc:spChg chg="add mod">
          <ac:chgData name="Dipika Dash" userId="8be2f5a922f9d7a7" providerId="LiveId" clId="{08A05199-736C-4274-A832-D74ACF991147}" dt="2021-11-09T06:48:26.193" v="341" actId="3062"/>
          <ac:spMkLst>
            <pc:docMk/>
            <pc:sldMk cId="2909775264" sldId="265"/>
            <ac:spMk id="6" creationId="{96E9FF6D-8B68-4B80-A089-C5EE1EA7332A}"/>
          </ac:spMkLst>
        </pc:spChg>
        <pc:spChg chg="del mod">
          <ac:chgData name="Dipika Dash" userId="8be2f5a922f9d7a7" providerId="LiveId" clId="{08A05199-736C-4274-A832-D74ACF991147}" dt="2021-11-09T06:27:35.941" v="132" actId="478"/>
          <ac:spMkLst>
            <pc:docMk/>
            <pc:sldMk cId="2909775264" sldId="265"/>
            <ac:spMk id="9" creationId="{4948B8E9-2E41-4D0D-8ACA-338A1F6C869C}"/>
          </ac:spMkLst>
        </pc:spChg>
        <pc:picChg chg="add mod">
          <ac:chgData name="Dipika Dash" userId="8be2f5a922f9d7a7" providerId="LiveId" clId="{08A05199-736C-4274-A832-D74ACF991147}" dt="2021-11-09T06:43:42.684" v="234" actId="14100"/>
          <ac:picMkLst>
            <pc:docMk/>
            <pc:sldMk cId="2909775264" sldId="265"/>
            <ac:picMk id="3" creationId="{DB8E8CC8-8966-46C9-8927-C766748F849D}"/>
          </ac:picMkLst>
        </pc:picChg>
        <pc:picChg chg="del">
          <ac:chgData name="Dipika Dash" userId="8be2f5a922f9d7a7" providerId="LiveId" clId="{08A05199-736C-4274-A832-D74ACF991147}" dt="2021-11-09T06:27:31.641" v="127" actId="478"/>
          <ac:picMkLst>
            <pc:docMk/>
            <pc:sldMk cId="2909775264" sldId="265"/>
            <ac:picMk id="4" creationId="{C0783B03-5B77-4949-89DE-3CA4057301BB}"/>
          </ac:picMkLst>
        </pc:picChg>
        <pc:picChg chg="del">
          <ac:chgData name="Dipika Dash" userId="8be2f5a922f9d7a7" providerId="LiveId" clId="{08A05199-736C-4274-A832-D74ACF991147}" dt="2021-11-09T06:27:32.347" v="128" actId="478"/>
          <ac:picMkLst>
            <pc:docMk/>
            <pc:sldMk cId="2909775264" sldId="265"/>
            <ac:picMk id="5" creationId="{B34A75BC-62E8-4D91-B71A-11DD23442191}"/>
          </ac:picMkLst>
        </pc:picChg>
        <pc:picChg chg="del mod">
          <ac:chgData name="Dipika Dash" userId="8be2f5a922f9d7a7" providerId="LiveId" clId="{08A05199-736C-4274-A832-D74ACF991147}" dt="2021-11-09T06:27:39.278" v="134" actId="478"/>
          <ac:picMkLst>
            <pc:docMk/>
            <pc:sldMk cId="2909775264" sldId="265"/>
            <ac:picMk id="7" creationId="{70884EAF-DB91-49AC-A641-A5AD9420F13A}"/>
          </ac:picMkLst>
        </pc:picChg>
        <pc:picChg chg="del">
          <ac:chgData name="Dipika Dash" userId="8be2f5a922f9d7a7" providerId="LiveId" clId="{08A05199-736C-4274-A832-D74ACF991147}" dt="2021-11-09T06:27:33.171" v="129" actId="478"/>
          <ac:picMkLst>
            <pc:docMk/>
            <pc:sldMk cId="2909775264" sldId="265"/>
            <ac:picMk id="8" creationId="{1F1D58E4-16F6-4278-B313-693ADC483C5A}"/>
          </ac:picMkLst>
        </pc:picChg>
      </pc:sldChg>
      <pc:sldChg chg="delSp modSp del mod">
        <pc:chgData name="Dipika Dash" userId="8be2f5a922f9d7a7" providerId="LiveId" clId="{08A05199-736C-4274-A832-D74ACF991147}" dt="2021-11-09T06:48:32.747" v="342" actId="47"/>
        <pc:sldMkLst>
          <pc:docMk/>
          <pc:sldMk cId="407745773" sldId="266"/>
        </pc:sldMkLst>
        <pc:spChg chg="del mod">
          <ac:chgData name="Dipika Dash" userId="8be2f5a922f9d7a7" providerId="LiveId" clId="{08A05199-736C-4274-A832-D74ACF991147}" dt="2021-11-09T06:27:48.166" v="138" actId="478"/>
          <ac:spMkLst>
            <pc:docMk/>
            <pc:sldMk cId="407745773" sldId="266"/>
            <ac:spMk id="6" creationId="{28B0C5FF-5262-494D-B087-C060395AC7C4}"/>
          </ac:spMkLst>
        </pc:spChg>
        <pc:picChg chg="del mod">
          <ac:chgData name="Dipika Dash" userId="8be2f5a922f9d7a7" providerId="LiveId" clId="{08A05199-736C-4274-A832-D74ACF991147}" dt="2021-11-09T06:27:44.733" v="136" actId="478"/>
          <ac:picMkLst>
            <pc:docMk/>
            <pc:sldMk cId="407745773" sldId="266"/>
            <ac:picMk id="3" creationId="{56AEE23C-EFBA-4404-9F6B-5C3FF611EC47}"/>
          </ac:picMkLst>
        </pc:picChg>
      </pc:sldChg>
      <pc:sldChg chg="addSp delSp modSp mod">
        <pc:chgData name="Dipika Dash" userId="8be2f5a922f9d7a7" providerId="LiveId" clId="{08A05199-736C-4274-A832-D74ACF991147}" dt="2021-11-09T06:31:04.241" v="227" actId="1076"/>
        <pc:sldMkLst>
          <pc:docMk/>
          <pc:sldMk cId="60986791" sldId="267"/>
        </pc:sldMkLst>
        <pc:spChg chg="del mod">
          <ac:chgData name="Dipika Dash" userId="8be2f5a922f9d7a7" providerId="LiveId" clId="{08A05199-736C-4274-A832-D74ACF991147}" dt="2021-11-09T06:27:57.580" v="144" actId="478"/>
          <ac:spMkLst>
            <pc:docMk/>
            <pc:sldMk cId="60986791" sldId="267"/>
            <ac:spMk id="7" creationId="{D1D8A2D6-0B12-4600-B5D5-EC729842DAB0}"/>
          </ac:spMkLst>
        </pc:spChg>
        <pc:picChg chg="del mod">
          <ac:chgData name="Dipika Dash" userId="8be2f5a922f9d7a7" providerId="LiveId" clId="{08A05199-736C-4274-A832-D74ACF991147}" dt="2021-11-09T06:28:03.880" v="149" actId="478"/>
          <ac:picMkLst>
            <pc:docMk/>
            <pc:sldMk cId="60986791" sldId="267"/>
            <ac:picMk id="2" creationId="{898EBE50-7A58-4D56-9953-8297206D3076}"/>
          </ac:picMkLst>
        </pc:picChg>
        <pc:picChg chg="del mod">
          <ac:chgData name="Dipika Dash" userId="8be2f5a922f9d7a7" providerId="LiveId" clId="{08A05199-736C-4274-A832-D74ACF991147}" dt="2021-11-09T06:27:51.922" v="140" actId="478"/>
          <ac:picMkLst>
            <pc:docMk/>
            <pc:sldMk cId="60986791" sldId="267"/>
            <ac:picMk id="3" creationId="{7BBF0E1F-A20B-4EE4-923A-5C87A6709C83}"/>
          </ac:picMkLst>
        </pc:picChg>
        <pc:picChg chg="del mod">
          <ac:chgData name="Dipika Dash" userId="8be2f5a922f9d7a7" providerId="LiveId" clId="{08A05199-736C-4274-A832-D74ACF991147}" dt="2021-11-09T06:27:55.114" v="142" actId="478"/>
          <ac:picMkLst>
            <pc:docMk/>
            <pc:sldMk cId="60986791" sldId="267"/>
            <ac:picMk id="4" creationId="{8E7E5B82-B659-409D-9BC5-B3D3E629B1B0}"/>
          </ac:picMkLst>
        </pc:picChg>
        <pc:picChg chg="del mod">
          <ac:chgData name="Dipika Dash" userId="8be2f5a922f9d7a7" providerId="LiveId" clId="{08A05199-736C-4274-A832-D74ACF991147}" dt="2021-11-09T06:28:01.375" v="147" actId="478"/>
          <ac:picMkLst>
            <pc:docMk/>
            <pc:sldMk cId="60986791" sldId="267"/>
            <ac:picMk id="5" creationId="{6CC96CA7-E029-41A3-B19B-B066D386BBE5}"/>
          </ac:picMkLst>
        </pc:picChg>
        <pc:picChg chg="add mod modCrop">
          <ac:chgData name="Dipika Dash" userId="8be2f5a922f9d7a7" providerId="LiveId" clId="{08A05199-736C-4274-A832-D74ACF991147}" dt="2021-11-09T06:31:04.241" v="227" actId="1076"/>
          <ac:picMkLst>
            <pc:docMk/>
            <pc:sldMk cId="60986791" sldId="267"/>
            <ac:picMk id="9" creationId="{F0FBC311-546F-4980-8605-07DC0698ED54}"/>
          </ac:picMkLst>
        </pc:picChg>
      </pc:sldChg>
      <pc:sldChg chg="del">
        <pc:chgData name="Dipika Dash" userId="8be2f5a922f9d7a7" providerId="LiveId" clId="{08A05199-736C-4274-A832-D74ACF991147}" dt="2021-11-09T06:28:07.793" v="150" actId="47"/>
        <pc:sldMkLst>
          <pc:docMk/>
          <pc:sldMk cId="3063068683" sldId="268"/>
        </pc:sldMkLst>
      </pc:sldChg>
      <pc:sldChg chg="modSp mod">
        <pc:chgData name="Dipika Dash" userId="8be2f5a922f9d7a7" providerId="LiveId" clId="{08A05199-736C-4274-A832-D74ACF991147}" dt="2021-11-09T07:14:39.020" v="376" actId="20577"/>
        <pc:sldMkLst>
          <pc:docMk/>
          <pc:sldMk cId="613139313" sldId="269"/>
        </pc:sldMkLst>
        <pc:spChg chg="mod">
          <ac:chgData name="Dipika Dash" userId="8be2f5a922f9d7a7" providerId="LiveId" clId="{08A05199-736C-4274-A832-D74ACF991147}" dt="2021-11-09T07:14:39.020" v="376" actId="20577"/>
          <ac:spMkLst>
            <pc:docMk/>
            <pc:sldMk cId="613139313" sldId="269"/>
            <ac:spMk id="6" creationId="{72CAAB68-D867-41AA-BA49-0243C2759C3A}"/>
          </ac:spMkLst>
        </pc:spChg>
      </pc:sldChg>
    </pc:docChg>
  </pc:docChgLst>
  <pc:docChgLst>
    <pc:chgData name="Dipika Dash" userId="8be2f5a922f9d7a7" providerId="LiveId" clId="{BCC34057-0C8D-41B8-9D34-20965739597B}"/>
    <pc:docChg chg="custSel addSld modSld">
      <pc:chgData name="Dipika Dash" userId="8be2f5a922f9d7a7" providerId="LiveId" clId="{BCC34057-0C8D-41B8-9D34-20965739597B}" dt="2021-11-05T05:59:15.653" v="22"/>
      <pc:docMkLst>
        <pc:docMk/>
      </pc:docMkLst>
      <pc:sldChg chg="addSp modSp">
        <pc:chgData name="Dipika Dash" userId="8be2f5a922f9d7a7" providerId="LiveId" clId="{BCC34057-0C8D-41B8-9D34-20965739597B}" dt="2021-11-05T05:59:15.653" v="22"/>
        <pc:sldMkLst>
          <pc:docMk/>
          <pc:sldMk cId="362190335" sldId="263"/>
        </pc:sldMkLst>
        <pc:picChg chg="add mod">
          <ac:chgData name="Dipika Dash" userId="8be2f5a922f9d7a7" providerId="LiveId" clId="{BCC34057-0C8D-41B8-9D34-20965739597B}" dt="2021-11-05T05:59:15.653" v="22"/>
          <ac:picMkLst>
            <pc:docMk/>
            <pc:sldMk cId="362190335" sldId="263"/>
            <ac:picMk id="4" creationId="{229A7DD8-8669-4B65-883B-5D8C0906B998}"/>
          </ac:picMkLst>
        </pc:picChg>
      </pc:sldChg>
      <pc:sldChg chg="addSp modSp">
        <pc:chgData name="Dipika Dash" userId="8be2f5a922f9d7a7" providerId="LiveId" clId="{BCC34057-0C8D-41B8-9D34-20965739597B}" dt="2021-11-05T05:59:12.760" v="21"/>
        <pc:sldMkLst>
          <pc:docMk/>
          <pc:sldMk cId="1548437477" sldId="266"/>
        </pc:sldMkLst>
        <pc:picChg chg="add mod">
          <ac:chgData name="Dipika Dash" userId="8be2f5a922f9d7a7" providerId="LiveId" clId="{BCC34057-0C8D-41B8-9D34-20965739597B}" dt="2021-11-05T05:59:12.760" v="21"/>
          <ac:picMkLst>
            <pc:docMk/>
            <pc:sldMk cId="1548437477" sldId="266"/>
            <ac:picMk id="6" creationId="{9908848A-32F7-43D8-9DAE-E10D7EC55E1B}"/>
          </ac:picMkLst>
        </pc:picChg>
      </pc:sldChg>
      <pc:sldChg chg="addSp delSp modSp new mod">
        <pc:chgData name="Dipika Dash" userId="8be2f5a922f9d7a7" providerId="LiveId" clId="{BCC34057-0C8D-41B8-9D34-20965739597B}" dt="2021-11-05T05:59:09.321" v="20"/>
        <pc:sldMkLst>
          <pc:docMk/>
          <pc:sldMk cId="3016398844" sldId="267"/>
        </pc:sldMkLst>
        <pc:spChg chg="del mod">
          <ac:chgData name="Dipika Dash" userId="8be2f5a922f9d7a7" providerId="LiveId" clId="{BCC34057-0C8D-41B8-9D34-20965739597B}" dt="2021-11-05T05:58:06.941" v="2" actId="478"/>
          <ac:spMkLst>
            <pc:docMk/>
            <pc:sldMk cId="3016398844" sldId="267"/>
            <ac:spMk id="2" creationId="{69E360F1-2DA3-41D3-9CC2-62873FAAF0D7}"/>
          </ac:spMkLst>
        </pc:spChg>
        <pc:spChg chg="del mod">
          <ac:chgData name="Dipika Dash" userId="8be2f5a922f9d7a7" providerId="LiveId" clId="{BCC34057-0C8D-41B8-9D34-20965739597B}" dt="2021-11-05T05:58:10.351" v="4" actId="478"/>
          <ac:spMkLst>
            <pc:docMk/>
            <pc:sldMk cId="3016398844" sldId="267"/>
            <ac:spMk id="3" creationId="{924F82A7-0090-4BF5-8883-3786CF4C6F42}"/>
          </ac:spMkLst>
        </pc:spChg>
        <pc:picChg chg="add mod modCrop">
          <ac:chgData name="Dipika Dash" userId="8be2f5a922f9d7a7" providerId="LiveId" clId="{BCC34057-0C8D-41B8-9D34-20965739597B}" dt="2021-11-05T05:58:57.468" v="19" actId="1440"/>
          <ac:picMkLst>
            <pc:docMk/>
            <pc:sldMk cId="3016398844" sldId="267"/>
            <ac:picMk id="5" creationId="{3C3398CC-7919-4B05-9ECF-1BF777CAB9AB}"/>
          </ac:picMkLst>
        </pc:picChg>
        <pc:picChg chg="add mod">
          <ac:chgData name="Dipika Dash" userId="8be2f5a922f9d7a7" providerId="LiveId" clId="{BCC34057-0C8D-41B8-9D34-20965739597B}" dt="2021-11-05T05:59:09.321" v="20"/>
          <ac:picMkLst>
            <pc:docMk/>
            <pc:sldMk cId="3016398844" sldId="267"/>
            <ac:picMk id="6" creationId="{B73C1BC6-24CA-4EDF-89FD-3752449D957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F101-983C-4361-B096-55917596A5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B7C6CF-444B-4B66-A483-6D9ED982F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B0EDF-8B84-4B57-98FE-251ECDFBB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5B57-93D2-488E-BA77-D3E45A78F1DB}" type="datetimeFigureOut">
              <a:rPr lang="en-IN" smtClean="0"/>
              <a:t>29-11-2021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F6E23-33F8-4196-AF14-6D8DAA0E9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10BE4-9227-4B1A-895E-69211C22D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7DFE-4619-4282-BAC3-20B612249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9607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F2F88-C18D-4A1B-B90A-4C3883720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604A49-5BBE-4C00-BFB8-D7113398A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85B15-883B-4B4C-A213-3F7A78B17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5B57-93D2-488E-BA77-D3E45A78F1DB}" type="datetimeFigureOut">
              <a:rPr lang="en-IN" smtClean="0"/>
              <a:t>29-11-2021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A3BEF-9925-416E-9538-007A6DE1E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85F5C-3F79-45C4-B131-48157F678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7DFE-4619-4282-BAC3-20B612249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204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AA52A9-2055-4C03-BB17-4F2E7EBA72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667D15-7584-4A42-8772-A9BF76A09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29936-027E-4576-B3B2-AEFB4EECF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5B57-93D2-488E-BA77-D3E45A78F1DB}" type="datetimeFigureOut">
              <a:rPr lang="en-IN" smtClean="0"/>
              <a:t>29-11-2021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EA638-8912-4ED6-B801-F21960497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7B9C6-835B-4EBB-B751-5905B8E6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7DFE-4619-4282-BAC3-20B612249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919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FE36B-5721-44BA-B49E-DDAD7D82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02C07-AF2C-4794-BE97-FB5E045F3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D3EF7-7EEF-4AE5-B2BD-22C63FECE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5B57-93D2-488E-BA77-D3E45A78F1DB}" type="datetimeFigureOut">
              <a:rPr lang="en-IN" smtClean="0"/>
              <a:t>29-11-2021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88E73-F008-4EF0-8FFE-CB746FC8E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436D5-0F5C-4E8D-910E-F884CE17B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7DFE-4619-4282-BAC3-20B612249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41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F47FA-E4CB-4568-8FF4-B1528A586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A0AD3-8CD3-42FA-AD9D-F2CAB6727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9F89-8086-4037-935D-94A3EC203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5B57-93D2-488E-BA77-D3E45A78F1DB}" type="datetimeFigureOut">
              <a:rPr lang="en-IN" smtClean="0"/>
              <a:t>29-11-2021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4AB46-2A49-4EC2-A108-F0ABDA8DD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B1464-480B-42C0-8A31-6B344B9E9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7DFE-4619-4282-BAC3-20B612249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8206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99BAE-CEEE-4F87-9B43-9EBE32E5F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60A49-FB96-453D-9260-9D2829699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5A51BD-E621-444F-A1F5-C4E45C5DF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2BB24B-5D8D-4F8C-B181-B31CA7C90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5B57-93D2-488E-BA77-D3E45A78F1DB}" type="datetimeFigureOut">
              <a:rPr lang="en-IN" smtClean="0"/>
              <a:t>29-11-2021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73EEA-E737-4722-9622-8207AB32D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EBEA8D-C0FA-4E36-8E2D-7E32B4203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7DFE-4619-4282-BAC3-20B612249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0652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3E63B-44DA-409B-9B56-A0A9C8F99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375D6-8471-4807-B6EA-3C0EB74DA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9BA5FF-7E35-4B1E-B734-60B17BF98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4C5921-3E34-4EA0-B528-76D4AE5049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327CDC-88CC-493F-8CFC-768784553E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240CB0-27E6-4943-AD10-CC552E0F3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5B57-93D2-488E-BA77-D3E45A78F1DB}" type="datetimeFigureOut">
              <a:rPr lang="en-IN" smtClean="0"/>
              <a:t>29-11-2021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35D357-C9D2-4A61-811B-2C9BDFA11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BFB1C-1188-4302-B101-DCF3FB76C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7DFE-4619-4282-BAC3-20B612249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3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53D52-ABAB-466D-836A-705B9F131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B1D82A-B62E-4B45-A5EE-01B906694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5B57-93D2-488E-BA77-D3E45A78F1DB}" type="datetimeFigureOut">
              <a:rPr lang="en-IN" smtClean="0"/>
              <a:t>29-11-2021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64696-15FE-4B28-81C9-92B7F8DB4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96C276-6921-471B-9951-A089F3BE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7DFE-4619-4282-BAC3-20B612249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148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43CE48-340A-4A92-A496-0B36F6EE0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5B57-93D2-488E-BA77-D3E45A78F1DB}" type="datetimeFigureOut">
              <a:rPr lang="en-IN" smtClean="0"/>
              <a:t>29-11-2021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CCFB6D-483D-4BF6-8532-546631E97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9582E1-B6F0-47AE-B8EE-85037F28B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7DFE-4619-4282-BAC3-20B612249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476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0C582-49FF-485C-BFFE-5186490E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00B2A-DB3B-4DBF-BA48-775F59C20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EAFF19-568D-4A0E-BAB4-C9D2E0D78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2B5A3-3ACB-465A-B964-7FB5289EB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5B57-93D2-488E-BA77-D3E45A78F1DB}" type="datetimeFigureOut">
              <a:rPr lang="en-IN" smtClean="0"/>
              <a:t>29-11-2021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8A534-D82B-4AE6-895F-4F591076E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59F5B3-56D6-40F7-A3F2-B431DA36D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7DFE-4619-4282-BAC3-20B612249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3384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97516-DFEB-4FA6-938D-090AA0342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7D9798-DA49-4534-8470-FEA49A871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59CD3F-FC55-4F8E-9002-0194ADB13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D7D5E3-3301-41EA-A9B2-39A6C5E74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5B57-93D2-488E-BA77-D3E45A78F1DB}" type="datetimeFigureOut">
              <a:rPr lang="en-IN" smtClean="0"/>
              <a:t>29-11-2021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AB4F1F-7647-4415-96E5-569A7678C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0B1E07-5910-40A7-A11B-937B04C9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7DFE-4619-4282-BAC3-20B612249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4469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1EE321-48A0-445B-8571-09F1DD616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7F1A1-6F9F-42FA-9C4A-6A331F08F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7FCAE-39F7-4790-B5F6-3B21651294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C5B57-93D2-488E-BA77-D3E45A78F1DB}" type="datetimeFigureOut">
              <a:rPr lang="en-IN" smtClean="0"/>
              <a:t>29-11-2021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BAFAB-917D-479A-B127-A5411A5AAD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3D0A3-AC99-4B39-8F8C-A571EC78E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07DFE-4619-4282-BAC3-20B612249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461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91AC45-637F-48DF-AAD3-66BFFC1150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272" r="2912" b="19417"/>
          <a:stretch>
            <a:fillRect/>
          </a:stretch>
        </p:blipFill>
        <p:spPr>
          <a:xfrm>
            <a:off x="9242323" y="0"/>
            <a:ext cx="2949677" cy="1710813"/>
          </a:xfrm>
          <a:prstGeom prst="rect">
            <a:avLst/>
          </a:prstGeom>
        </p:spPr>
      </p:pic>
      <p:pic>
        <p:nvPicPr>
          <p:cNvPr id="5" name="Picture 4" descr="maxresdefault.jpg">
            <a:extLst>
              <a:ext uri="{FF2B5EF4-FFF2-40B4-BE49-F238E27FC236}">
                <a16:creationId xmlns:a16="http://schemas.microsoft.com/office/drawing/2014/main" id="{31E3970B-7430-457C-9B94-DB8C9CB7D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73" y="288878"/>
            <a:ext cx="6944436" cy="542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oogle Shape;54;p13">
            <a:extLst>
              <a:ext uri="{FF2B5EF4-FFF2-40B4-BE49-F238E27FC236}">
                <a16:creationId xmlns:a16="http://schemas.microsoft.com/office/drawing/2014/main" id="{5A5C9092-B8B5-48DD-B987-C03A267F1B5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463539"/>
            <a:ext cx="12192000" cy="139446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C685CD-ECB7-4DE8-B955-D848FA40E5F6}"/>
              </a:ext>
            </a:extLst>
          </p:cNvPr>
          <p:cNvSpPr txBox="1"/>
          <p:nvPr/>
        </p:nvSpPr>
        <p:spPr>
          <a:xfrm>
            <a:off x="8096287" y="2305615"/>
            <a:ext cx="32600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CLASS: NURSERY</a:t>
            </a:r>
          </a:p>
          <a:p>
            <a:endParaRPr lang="en-US" sz="2000" b="1" dirty="0"/>
          </a:p>
          <a:p>
            <a:r>
              <a:rPr lang="en-US" sz="2000" b="1" dirty="0"/>
              <a:t>DATE:30-11-21</a:t>
            </a:r>
          </a:p>
          <a:p>
            <a:endParaRPr lang="en-US" sz="2000" b="1" dirty="0"/>
          </a:p>
          <a:p>
            <a:r>
              <a:rPr lang="en-US" sz="2000" b="1" dirty="0"/>
              <a:t>SUBJECT:RHYMES</a:t>
            </a:r>
          </a:p>
          <a:p>
            <a:endParaRPr lang="en-US" sz="2000" b="1" dirty="0"/>
          </a:p>
          <a:p>
            <a:r>
              <a:rPr lang="en-US" sz="2000" b="1" dirty="0"/>
              <a:t>TOPIC: </a:t>
            </a:r>
            <a:r>
              <a:rPr lang="en-US" sz="2000" b="1" dirty="0" err="1"/>
              <a:t>Hati</a:t>
            </a:r>
            <a:r>
              <a:rPr lang="en-US" sz="2000" b="1" dirty="0"/>
              <a:t> Par Chanda</a:t>
            </a:r>
          </a:p>
          <a:p>
            <a:r>
              <a:rPr lang="en-US" sz="2000" b="1" dirty="0"/>
              <a:t>             (page no-10)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2768799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2F693CEC-E53E-4F33-95C6-6E3E93492E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272" r="2912" b="19417"/>
          <a:stretch>
            <a:fillRect/>
          </a:stretch>
        </p:blipFill>
        <p:spPr>
          <a:xfrm>
            <a:off x="10296939" y="1"/>
            <a:ext cx="1895061" cy="10991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9E4EE52-036D-428A-9294-B39E944A7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983" y="1099137"/>
            <a:ext cx="4891909" cy="3617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F3701A-10A8-47BD-AD35-0309C3282AE6}"/>
              </a:ext>
            </a:extLst>
          </p:cNvPr>
          <p:cNvSpPr txBox="1"/>
          <p:nvPr/>
        </p:nvSpPr>
        <p:spPr>
          <a:xfrm>
            <a:off x="2279374" y="5009322"/>
            <a:ext cx="1683026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Elephant</a:t>
            </a:r>
            <a:endParaRPr lang="en-IN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4BC361-3779-4A52-A649-918DAE9B0971}"/>
              </a:ext>
            </a:extLst>
          </p:cNvPr>
          <p:cNvSpPr txBox="1"/>
          <p:nvPr/>
        </p:nvSpPr>
        <p:spPr>
          <a:xfrm>
            <a:off x="5161721" y="5009322"/>
            <a:ext cx="934279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/>
              <a:t>Hati</a:t>
            </a:r>
            <a:endParaRPr lang="en-IN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A25A2B-2B0D-4F01-B196-C5D49E3A368B}"/>
              </a:ext>
            </a:extLst>
          </p:cNvPr>
          <p:cNvSpPr txBox="1"/>
          <p:nvPr/>
        </p:nvSpPr>
        <p:spPr>
          <a:xfrm>
            <a:off x="6828181" y="5009321"/>
            <a:ext cx="934279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i-IN" sz="3200"/>
              <a:t>हाथी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83153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2101743-0FA3-4D0B-AE2F-9ED8E21577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272" r="2912" b="19417"/>
          <a:stretch>
            <a:fillRect/>
          </a:stretch>
        </p:blipFill>
        <p:spPr>
          <a:xfrm>
            <a:off x="10364114" y="1"/>
            <a:ext cx="1827886" cy="10601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44A38E-1F54-41F2-946D-1D6DFE4C7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253" y="356153"/>
            <a:ext cx="5014531" cy="39640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809B69-CD59-47EA-B4B1-BA9CB18D4490}"/>
              </a:ext>
            </a:extLst>
          </p:cNvPr>
          <p:cNvSpPr txBox="1"/>
          <p:nvPr/>
        </p:nvSpPr>
        <p:spPr>
          <a:xfrm>
            <a:off x="3551583" y="4863548"/>
            <a:ext cx="379012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Chanda        Moon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6098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2101743-0FA3-4D0B-AE2F-9ED8E21577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272" r="2912" b="19417"/>
          <a:stretch>
            <a:fillRect/>
          </a:stretch>
        </p:blipFill>
        <p:spPr>
          <a:xfrm>
            <a:off x="10364114" y="1"/>
            <a:ext cx="1827886" cy="10601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181880-985C-4508-8787-EABB3A0210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5" b="3175"/>
          <a:stretch/>
        </p:blipFill>
        <p:spPr>
          <a:xfrm>
            <a:off x="2342322" y="291546"/>
            <a:ext cx="7162800" cy="5698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85249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Model 4" descr="Reversible Freestanding Chalkboard">
                <a:extLst>
                  <a:ext uri="{FF2B5EF4-FFF2-40B4-BE49-F238E27FC236}">
                    <a16:creationId xmlns:a16="http://schemas.microsoft.com/office/drawing/2014/main" id="{78152A8B-74AF-426F-8899-3F4CCD1EF3A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07975835"/>
                  </p:ext>
                </p:extLst>
              </p:nvPr>
            </p:nvGraphicFramePr>
            <p:xfrm>
              <a:off x="1722783" y="0"/>
              <a:ext cx="8521147" cy="7290063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8521147" cy="7290063"/>
                    </a:xfrm>
                    <a:prstGeom prst="rect">
                      <a:avLst/>
                    </a:prstGeom>
                  </am3d:spPr>
                  <am3d:camera>
                    <am3d:pos x="0" y="0" z="6579977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95143" d="1000000"/>
                    <am3d:preTrans dx="0" dy="3749941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600710" ay="166183" az="29331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009732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Model 4" descr="Reversible Freestanding Chalkboard">
                <a:extLst>
                  <a:ext uri="{FF2B5EF4-FFF2-40B4-BE49-F238E27FC236}">
                    <a16:creationId xmlns:a16="http://schemas.microsoft.com/office/drawing/2014/main" id="{78152A8B-74AF-426F-8899-3F4CCD1EF3A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22783" y="0"/>
                <a:ext cx="8521147" cy="7290063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2CAAB68-D867-41AA-BA49-0243C2759C3A}"/>
              </a:ext>
            </a:extLst>
          </p:cNvPr>
          <p:cNvSpPr txBox="1"/>
          <p:nvPr/>
        </p:nvSpPr>
        <p:spPr>
          <a:xfrm>
            <a:off x="3405809" y="354496"/>
            <a:ext cx="46117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</a:rPr>
              <a:t>30/11/21</a:t>
            </a:r>
          </a:p>
          <a:p>
            <a:endParaRPr lang="en-US" sz="2800" u="sng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              </a:t>
            </a:r>
            <a:r>
              <a:rPr lang="en-US" sz="2800" u="sng" dirty="0">
                <a:solidFill>
                  <a:schemeClr val="bg1"/>
                </a:solidFill>
              </a:rPr>
              <a:t>HOME ASSIGNMENT</a:t>
            </a:r>
          </a:p>
          <a:p>
            <a:endParaRPr lang="en-US" sz="2800" u="sng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 Practice the ‘</a:t>
            </a:r>
            <a:r>
              <a:rPr lang="en-US" sz="2800" dirty="0" err="1">
                <a:solidFill>
                  <a:schemeClr val="bg1"/>
                </a:solidFill>
              </a:rPr>
              <a:t>Hati</a:t>
            </a:r>
            <a:r>
              <a:rPr lang="en-US" sz="2800" dirty="0">
                <a:solidFill>
                  <a:schemeClr val="bg1"/>
                </a:solidFill>
              </a:rPr>
              <a:t> par </a:t>
            </a:r>
            <a:r>
              <a:rPr lang="en-US" sz="2800" dirty="0" err="1">
                <a:solidFill>
                  <a:schemeClr val="bg1"/>
                </a:solidFill>
              </a:rPr>
              <a:t>chanda</a:t>
            </a:r>
            <a:r>
              <a:rPr lang="en-US" sz="2800" dirty="0">
                <a:solidFill>
                  <a:schemeClr val="bg1"/>
                </a:solidFill>
              </a:rPr>
              <a:t> ’ rhymes with proper tune and action (</a:t>
            </a:r>
            <a:r>
              <a:rPr lang="en-US" sz="2800" dirty="0" err="1">
                <a:solidFill>
                  <a:schemeClr val="bg1"/>
                </a:solidFill>
              </a:rPr>
              <a:t>pg</a:t>
            </a:r>
            <a:r>
              <a:rPr lang="en-US" sz="2800" dirty="0">
                <a:solidFill>
                  <a:schemeClr val="bg1"/>
                </a:solidFill>
              </a:rPr>
              <a:t> no-10)</a:t>
            </a:r>
            <a:r>
              <a:rPr lang="en-US" sz="2800" u="sng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3139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7;p16">
            <a:extLst>
              <a:ext uri="{FF2B5EF4-FFF2-40B4-BE49-F238E27FC236}">
                <a16:creationId xmlns:a16="http://schemas.microsoft.com/office/drawing/2014/main" id="{0E5B2F9B-D276-4329-AAB5-1723EBE073DD}"/>
              </a:ext>
            </a:extLst>
          </p:cNvPr>
          <p:cNvSpPr txBox="1"/>
          <p:nvPr/>
        </p:nvSpPr>
        <p:spPr>
          <a:xfrm>
            <a:off x="697424" y="1022887"/>
            <a:ext cx="10135891" cy="2712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5300" b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THANKING YOU</a:t>
            </a:r>
            <a:endParaRPr sz="5300" b="1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5300" b="1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ODM EDUCATIONAL GROUP</a:t>
            </a:r>
            <a:endParaRPr sz="5300" b="1" dirty="0">
              <a:solidFill>
                <a:srgbClr val="FF0000"/>
              </a:solidFill>
              <a:latin typeface="+mj-lt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endParaRPr sz="19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54;p13">
            <a:extLst>
              <a:ext uri="{FF2B5EF4-FFF2-40B4-BE49-F238E27FC236}">
                <a16:creationId xmlns:a16="http://schemas.microsoft.com/office/drawing/2014/main" id="{0FEAD49C-3E7F-49D6-95D5-F4659011D8F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89987"/>
            <a:ext cx="12192000" cy="2168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9A7DD8-8669-4B65-883B-5D8C0906B9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272" r="2912" b="19417"/>
          <a:stretch>
            <a:fillRect/>
          </a:stretch>
        </p:blipFill>
        <p:spPr>
          <a:xfrm>
            <a:off x="10569752" y="1"/>
            <a:ext cx="1622248" cy="94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0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51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Dipika Dash</dc:creator>
  <cp:lastModifiedBy>Dipika Dash</cp:lastModifiedBy>
  <cp:revision>11</cp:revision>
  <dcterms:created xsi:type="dcterms:W3CDTF">2021-11-05T05:12:12Z</dcterms:created>
  <dcterms:modified xsi:type="dcterms:W3CDTF">2021-11-29T06:46:27Z</dcterms:modified>
</cp:coreProperties>
</file>