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72" r:id="rId3"/>
    <p:sldId id="26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7674" autoAdjust="0"/>
  </p:normalViewPr>
  <p:slideViewPr>
    <p:cSldViewPr>
      <p:cViewPr varScale="1">
        <p:scale>
          <a:sx n="66" d="100"/>
          <a:sy n="66" d="100"/>
        </p:scale>
        <p:origin x="-127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60FCA4-7746-4207-A5FB-9AEF16FF7276}" type="datetimeFigureOut">
              <a:rPr lang="en-IN" smtClean="0"/>
              <a:pPr/>
              <a:t>19-05-2022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5D871-1F4C-4E98-B17A-AB959A7D9EB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145896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="" xmlns:p14="http://schemas.microsoft.com/office/powerpoint/2010/main" val="2136048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7B2B1-BBD5-4F74-8CBD-076D39BC2702}" type="datetimeFigureOut">
              <a:rPr lang="en-US" smtClean="0"/>
              <a:pPr/>
              <a:t>5/19/2022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14317-FF8E-4A6A-9C66-02F7B9C1C60B}" type="slidenum">
              <a:rPr lang="en-IN" smtClean="0"/>
              <a:pPr/>
              <a:t>‹#›</a:t>
            </a:fld>
            <a:endParaRPr lang="en-IN" dirty="0"/>
          </a:p>
        </p:txBody>
      </p:sp>
      <p:pic>
        <p:nvPicPr>
          <p:cNvPr id="7" name="Google Shape;55;p1"/>
          <p:cNvPicPr preferRelativeResize="0"/>
          <p:nvPr userDrawn="1"/>
        </p:nvPicPr>
        <p:blipFill rotWithShape="1">
          <a:blip r:embed="rId14" cstate="print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54;p1"/>
          <p:cNvPicPr preferRelativeResize="0"/>
          <p:nvPr userDrawn="1"/>
        </p:nvPicPr>
        <p:blipFill rotWithShape="1">
          <a:blip r:embed="rId15">
            <a:alphaModFix/>
          </a:blip>
          <a:srcRect/>
          <a:stretch/>
        </p:blipFill>
        <p:spPr>
          <a:xfrm>
            <a:off x="0" y="5492140"/>
            <a:ext cx="9144000" cy="136586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30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MORE ON WINDOWS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CLASS </a:t>
            </a:r>
            <a:r>
              <a:rPr lang="en-IN" dirty="0"/>
              <a:t>VI</a:t>
            </a:r>
            <a:endParaRPr lang="en-US" dirty="0"/>
          </a:p>
          <a:p>
            <a:r>
              <a:rPr lang="en-US" dirty="0"/>
              <a:t>CH-</a:t>
            </a:r>
            <a:r>
              <a:rPr lang="en-IN" dirty="0"/>
              <a:t>2 PERIOD -1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C4D41BB-9801-4530-AB37-CC52A3644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B05AAE3-9FA5-4C62-BF62-D67AB637F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1. What is CONTINUUM Feature in Windows 10? </a:t>
            </a:r>
          </a:p>
          <a:p>
            <a:r>
              <a:rPr lang="en-US" sz="1800" dirty="0"/>
              <a:t>2. How searching made easier in Windows!0?</a:t>
            </a:r>
          </a:p>
          <a:p>
            <a:r>
              <a:rPr lang="en-US" sz="1800" dirty="0"/>
              <a:t> 3. Action center is used for which </a:t>
            </a:r>
            <a:r>
              <a:rPr lang="en-US" sz="1800"/>
              <a:t>purpose</a:t>
            </a:r>
            <a:r>
              <a:rPr lang="en-US" sz="1800" smtClean="0"/>
              <a:t>?</a:t>
            </a:r>
            <a:endParaRPr lang="en-US" sz="1800" dirty="0"/>
          </a:p>
        </p:txBody>
      </p:sp>
    </p:spTree>
    <p:extLst>
      <p:ext uri="{BB962C8B-B14F-4D97-AF65-F5344CB8AC3E}">
        <p14:creationId xmlns="" xmlns:p14="http://schemas.microsoft.com/office/powerpoint/2010/main" val="2579395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787575" y="5236126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160075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4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4000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1940</TotalTime>
  <Words>46</Words>
  <Application>Microsoft Office PowerPoint</Application>
  <PresentationFormat>On-screen Show (4:3)</PresentationFormat>
  <Paragraphs>9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MORE ON WINDOWS</vt:lpstr>
      <vt:lpstr>ASSIGNMENT</vt:lpstr>
      <vt:lpstr>Slide 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</dc:title>
  <dc:creator>ashish</dc:creator>
  <cp:lastModifiedBy>Ashish Ray</cp:lastModifiedBy>
  <cp:revision>76</cp:revision>
  <dcterms:created xsi:type="dcterms:W3CDTF">2020-06-18T15:31:17Z</dcterms:created>
  <dcterms:modified xsi:type="dcterms:W3CDTF">2022-05-19T12:33:47Z</dcterms:modified>
</cp:coreProperties>
</file>