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76" r:id="rId4"/>
    <p:sldId id="257" r:id="rId5"/>
    <p:sldId id="270" r:id="rId6"/>
    <p:sldId id="271" r:id="rId7"/>
    <p:sldId id="272" r:id="rId8"/>
    <p:sldId id="273" r:id="rId9"/>
    <p:sldId id="274" r:id="rId10"/>
    <p:sldId id="275" r:id="rId11"/>
    <p:sldId id="277" r:id="rId12"/>
    <p:sldId id="278" r:id="rId13"/>
    <p:sldId id="279" r:id="rId14"/>
    <p:sldId id="265" r:id="rId15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Cambria" pitchFamily="18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giQGe/IwkwFxXZ+g4LqP9Ime5O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276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10688637" y="1371604"/>
            <a:ext cx="5851525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3271838" y="-2184396"/>
            <a:ext cx="5851525" cy="10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12800" y="1600203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8229600" y="1600203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t="24272" r="2912" b="19417"/>
          <a:stretch/>
        </p:blipFill>
        <p:spPr>
          <a:xfrm>
            <a:off x="0" y="221226"/>
            <a:ext cx="2949677" cy="171081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2124146" y="1372518"/>
            <a:ext cx="8763000" cy="1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WELCOME  TO ONLINE CLASS</a:t>
            </a:r>
            <a:endParaRPr sz="4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2432056" y="2445105"/>
            <a:ext cx="7606200" cy="17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SUBJECT : </a:t>
            </a:r>
            <a:r>
              <a:rPr lang="en-US" sz="28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GK</a:t>
            </a:r>
            <a:endParaRPr sz="2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</a:pPr>
            <a:r>
              <a:rPr lang="en-US" sz="28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OUR HELPERS</a:t>
            </a:r>
            <a:endParaRPr sz="2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89987"/>
            <a:ext cx="12192000" cy="2168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t="24269" r="2912" b="19421"/>
          <a:stretch/>
        </p:blipFill>
        <p:spPr>
          <a:xfrm>
            <a:off x="10025574" y="5852160"/>
            <a:ext cx="2166426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86" name="Picture 2" descr="GIF] Movements of the Indian arm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4884" y="836173"/>
            <a:ext cx="8379335" cy="469243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216703" y="0"/>
            <a:ext cx="3262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SOLDIER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t="24269" r="2912" b="19421"/>
          <a:stretch/>
        </p:blipFill>
        <p:spPr>
          <a:xfrm>
            <a:off x="10025574" y="5852160"/>
            <a:ext cx="2166426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90" name="Picture 2" descr="The Process: A Cobbler Creates a Leather Shoe By Hand | Man Made ...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3193" y="779046"/>
            <a:ext cx="8862863" cy="497463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893146" y="0"/>
            <a:ext cx="3608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COBBLER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t="24269" r="2912" b="19421"/>
          <a:stretch/>
        </p:blipFill>
        <p:spPr>
          <a:xfrm>
            <a:off x="10025574" y="5852160"/>
            <a:ext cx="2166426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42" name="Picture 2" descr="▷ Cleaning: Animated Images, Gifs, Pictures &amp; Animations - 100% FREE!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1821" y="795459"/>
            <a:ext cx="5485570" cy="493701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005687" y="0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SWEEPER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t="24269" r="2912" b="19421"/>
          <a:stretch/>
        </p:blipFill>
        <p:spPr>
          <a:xfrm>
            <a:off x="10025574" y="5852160"/>
            <a:ext cx="2166426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94" name="Picture 2" descr="Community helpers clipart 5 » Clipart St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7937" y="896813"/>
            <a:ext cx="8481988" cy="570537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909601" y="0"/>
            <a:ext cx="7917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COMMUNITY HELPERS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 txBox="1"/>
          <p:nvPr/>
        </p:nvSpPr>
        <p:spPr>
          <a:xfrm>
            <a:off x="828567" y="991333"/>
            <a:ext cx="10401600" cy="4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609585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THANKING YOU</a:t>
            </a:r>
            <a:endParaRPr sz="53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ODM EDUCATIONAL GROUP</a:t>
            </a:r>
            <a:endParaRPr sz="53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t="24272" r="2912" b="19417"/>
          <a:stretch/>
        </p:blipFill>
        <p:spPr>
          <a:xfrm>
            <a:off x="9383151" y="5416062"/>
            <a:ext cx="2612052" cy="144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42" name="Picture 2" descr="Site Collection Image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7730" y="538627"/>
            <a:ext cx="4360154" cy="4360154"/>
          </a:xfrm>
          <a:prstGeom prst="rect">
            <a:avLst/>
          </a:prstGeom>
          <a:noFill/>
        </p:spPr>
      </p:pic>
      <p:pic>
        <p:nvPicPr>
          <p:cNvPr id="87044" name="Picture 4" descr="Top Medical Animation Stickers for Android &amp; iOS | Gfyca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1667" y="931984"/>
            <a:ext cx="3333750" cy="33337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371447" y="378879"/>
            <a:ext cx="3185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DOCTOR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t="24269" r="2912" b="19421"/>
          <a:stretch/>
        </p:blipFill>
        <p:spPr>
          <a:xfrm>
            <a:off x="10025574" y="5852160"/>
            <a:ext cx="2166426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38" name="Picture 2" descr="Pin on Clip ar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5888" y="1252024"/>
            <a:ext cx="4823453" cy="471492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610598" y="0"/>
            <a:ext cx="2608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NURSE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t="24269" r="2912" b="19421"/>
          <a:stretch/>
        </p:blipFill>
        <p:spPr>
          <a:xfrm>
            <a:off x="10025574" y="5852160"/>
            <a:ext cx="2166426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994" name="AutoShape 2" descr="▷ Criminals: Animated Images, Gifs, Pictures &amp; Animations - 100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6" name="AutoShape 4" descr="▷ Criminals: Animated Images, Gifs, Pictures &amp; Animations - 100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8" name="AutoShape 6" descr="▷ Criminals: Animated Images, Gifs, Pictures &amp; Animations - 100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0" name="AutoShape 8" descr="▷ Criminals: Animated Images, Gifs, Pictures &amp; Animations - 100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5004" name="Picture 12" descr="Policia GIF | Gfyca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4529" y="1072124"/>
            <a:ext cx="3558296" cy="44514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061958" y="350743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POLICEMAN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t="24269" r="2912" b="19421"/>
          <a:stretch/>
        </p:blipFill>
        <p:spPr>
          <a:xfrm>
            <a:off x="10025574" y="5852160"/>
            <a:ext cx="2166426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26" name="Picture 2" descr="Education School Animated Clipart: math-at-board-teacher-animated ...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0638" y="771462"/>
            <a:ext cx="5724721" cy="476713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061958" y="350743"/>
            <a:ext cx="3531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TEACHER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t="24269" r="2912" b="19421"/>
          <a:stretch/>
        </p:blipFill>
        <p:spPr>
          <a:xfrm>
            <a:off x="10025574" y="5852160"/>
            <a:ext cx="2166426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126978" name="AutoShape 2" descr="Hairdresser GIFs - Png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80" name="AutoShape 4" descr="Hairdresser GIFs - Png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82" name="AutoShape 6" descr="Hairdresser GIFs - Png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84" name="AutoShape 8" descr="Hairdresser GIFs - Png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86" name="AutoShape 10" descr="Hairdresser GIFs - Png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6988" name="Picture 12" descr="Haircut Cutting Hair GIF - Haircut CuttingHair Salon - Discover ...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0306" y="1041644"/>
            <a:ext cx="7722333" cy="434187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272974" y="195998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BARBER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t="24269" r="2912" b="19421"/>
          <a:stretch/>
        </p:blipFill>
        <p:spPr>
          <a:xfrm>
            <a:off x="10025574" y="5852160"/>
            <a:ext cx="2166426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30" name="Picture 2" descr="Sew Sewing Machine Sticker by Pattydoo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3540" y="1434904"/>
            <a:ext cx="4482403" cy="511192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076025" y="0"/>
            <a:ext cx="2762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TAILOR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t="24269" r="2912" b="19421"/>
          <a:stretch/>
        </p:blipFill>
        <p:spPr>
          <a:xfrm>
            <a:off x="10025574" y="5852160"/>
            <a:ext cx="2166426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82" name="Picture 2" descr="Carpenter GIFs | Teno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7420" y="1294228"/>
            <a:ext cx="6467897" cy="5029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68063" y="364810"/>
            <a:ext cx="44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CARPENTER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t="24269" r="2912" b="19421"/>
          <a:stretch/>
        </p:blipFill>
        <p:spPr>
          <a:xfrm>
            <a:off x="10025574" y="5852160"/>
            <a:ext cx="2166426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34" name="Picture 2" descr="Postman Sticker GIF | Gfyca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8093" y="1363510"/>
            <a:ext cx="4205410" cy="462595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428912" y="0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POSTMAN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28</Words>
  <PresentationFormat>Custom</PresentationFormat>
  <Paragraphs>17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AO Bhubaneswar</dc:creator>
  <cp:lastModifiedBy>ADMIN CB 002</cp:lastModifiedBy>
  <cp:revision>28</cp:revision>
  <dcterms:created xsi:type="dcterms:W3CDTF">2020-06-03T08:13:17Z</dcterms:created>
  <dcterms:modified xsi:type="dcterms:W3CDTF">2020-08-12T06:36:59Z</dcterms:modified>
</cp:coreProperties>
</file>