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HEAT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814560" y="0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56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Thermal expansion in solids, liquids and gases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LINEAR EXPANSION:</a:t>
            </a:r>
          </a:p>
          <a:p>
            <a:r>
              <a:rPr lang="en-US" dirty="0" smtClean="0"/>
              <a:t>When a solid in the form of a rod is heated, only linear expansion is effective.</a:t>
            </a:r>
          </a:p>
          <a:p>
            <a:r>
              <a:rPr lang="en-US" dirty="0" smtClean="0"/>
              <a:t>It depends on the following factors:</a:t>
            </a:r>
          </a:p>
          <a:p>
            <a:pPr marL="514350" indent="-514350">
              <a:buAutoNum type="arabicPeriod"/>
            </a:pPr>
            <a:r>
              <a:rPr lang="en-US" dirty="0" smtClean="0"/>
              <a:t>Original length of the rod</a:t>
            </a:r>
          </a:p>
          <a:p>
            <a:pPr marL="514350" indent="-514350">
              <a:buAutoNum type="arabicPeriod"/>
            </a:pPr>
            <a:r>
              <a:rPr lang="en-US" dirty="0" smtClean="0"/>
              <a:t>Increase in temperature</a:t>
            </a:r>
          </a:p>
          <a:p>
            <a:pPr marL="514350" indent="-514350">
              <a:buAutoNum type="arabicPeriod"/>
            </a:pPr>
            <a:r>
              <a:rPr lang="en-US" dirty="0" smtClean="0"/>
              <a:t>Material of the rod.</a:t>
            </a:r>
          </a:p>
          <a:p>
            <a:pPr marL="514350" indent="-514350">
              <a:buNone/>
            </a:pPr>
            <a:r>
              <a:rPr lang="en-US" dirty="0" smtClean="0"/>
              <a:t>Lt – L0 = L0</a:t>
            </a:r>
            <a:r>
              <a:rPr lang="el-GR" dirty="0" smtClean="0"/>
              <a:t>α</a:t>
            </a:r>
            <a:r>
              <a:rPr lang="en-US" dirty="0" smtClean="0"/>
              <a:t>t</a:t>
            </a:r>
          </a:p>
          <a:p>
            <a:pPr marL="514350" indent="-514350">
              <a:buNone/>
            </a:pPr>
            <a:r>
              <a:rPr lang="el-GR" dirty="0" smtClean="0"/>
              <a:t>α </a:t>
            </a:r>
            <a:r>
              <a:rPr lang="en-US" dirty="0" smtClean="0"/>
              <a:t>: coefficient of linear expansion.</a:t>
            </a:r>
            <a:endParaRPr lang="en-US" dirty="0"/>
          </a:p>
        </p:txBody>
      </p:sp>
      <p:sp>
        <p:nvSpPr>
          <p:cNvPr id="5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SUPERFICIAL EXPANSION IN SOLIDS:</a:t>
            </a:r>
          </a:p>
          <a:p>
            <a:r>
              <a:rPr lang="en-US" dirty="0" smtClean="0"/>
              <a:t>When a metal plate is heated, its length and breadth both increases. This increases the area of the plate.</a:t>
            </a:r>
          </a:p>
          <a:p>
            <a:r>
              <a:rPr lang="en-US" dirty="0" smtClean="0"/>
              <a:t>It depends on the following factors: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initial area of the plate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increase in temperature</a:t>
            </a:r>
          </a:p>
          <a:p>
            <a:pPr marL="514350" indent="-514350">
              <a:buAutoNum type="arabicPeriod"/>
            </a:pPr>
            <a:r>
              <a:rPr lang="en-US" dirty="0" smtClean="0"/>
              <a:t>Material of the plate.</a:t>
            </a:r>
          </a:p>
          <a:p>
            <a:pPr marL="514350" indent="-514350">
              <a:buNone/>
            </a:pPr>
            <a:r>
              <a:rPr lang="en-US" dirty="0" smtClean="0"/>
              <a:t>At-A0 = A0</a:t>
            </a:r>
            <a:r>
              <a:rPr lang="el-GR" dirty="0" smtClean="0"/>
              <a:t>β</a:t>
            </a:r>
            <a:r>
              <a:rPr lang="en-US" dirty="0" smtClean="0"/>
              <a:t>t </a:t>
            </a:r>
          </a:p>
          <a:p>
            <a:pPr marL="514350" indent="-514350">
              <a:buNone/>
            </a:pPr>
            <a:r>
              <a:rPr lang="el-GR" dirty="0" smtClean="0"/>
              <a:t>β</a:t>
            </a:r>
            <a:r>
              <a:rPr lang="en-US" dirty="0" smtClean="0"/>
              <a:t>: Coefficient of superficial expansion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Cubical expansion of solids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solid is heated, it expands in all directions (length, breadth and thickness) Thus volume of the solid also increases.</a:t>
            </a:r>
          </a:p>
          <a:p>
            <a:pPr>
              <a:buNone/>
            </a:pPr>
            <a:r>
              <a:rPr lang="en-US" dirty="0" smtClean="0"/>
              <a:t>Cubical expansion depends on: 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Initial volume of solid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rise in temperature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material of the solid</a:t>
            </a:r>
          </a:p>
          <a:p>
            <a:pPr marL="514350" indent="-514350">
              <a:buNone/>
            </a:pPr>
            <a:r>
              <a:rPr lang="en-US" dirty="0" err="1" smtClean="0"/>
              <a:t>Vt</a:t>
            </a:r>
            <a:r>
              <a:rPr lang="en-US" dirty="0" smtClean="0"/>
              <a:t> – V0 = V0 </a:t>
            </a:r>
            <a:r>
              <a:rPr lang="el-GR" dirty="0" smtClean="0"/>
              <a:t>γ</a:t>
            </a:r>
            <a:r>
              <a:rPr lang="en-US" dirty="0" smtClean="0"/>
              <a:t>t.</a:t>
            </a:r>
          </a:p>
          <a:p>
            <a:pPr marL="514350" indent="-514350">
              <a:buNone/>
            </a:pPr>
            <a:r>
              <a:rPr lang="el-GR" dirty="0" smtClean="0"/>
              <a:t>γ</a:t>
            </a:r>
            <a:r>
              <a:rPr lang="en-US" dirty="0" smtClean="0"/>
              <a:t> : coefficient of cubical expansion.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Relationship between 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β</a:t>
            </a:r>
            <a:r>
              <a:rPr lang="en-US" dirty="0" smtClean="0">
                <a:solidFill>
                  <a:srgbClr val="FF0000"/>
                </a:solidFill>
              </a:rPr>
              <a:t>,  </a:t>
            </a:r>
            <a:r>
              <a:rPr lang="el-GR" dirty="0" smtClean="0">
                <a:solidFill>
                  <a:srgbClr val="FF0000"/>
                </a:solidFill>
              </a:rPr>
              <a:t>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 : </a:t>
            </a:r>
            <a:r>
              <a:rPr lang="el-GR" dirty="0" smtClean="0"/>
              <a:t>β</a:t>
            </a:r>
            <a:r>
              <a:rPr lang="en-US" dirty="0" smtClean="0"/>
              <a:t> : </a:t>
            </a:r>
            <a:r>
              <a:rPr lang="el-GR" dirty="0" smtClean="0"/>
              <a:t>γ</a:t>
            </a:r>
            <a:r>
              <a:rPr lang="en-US" dirty="0" smtClean="0"/>
              <a:t> = 1:2:3 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813" y="1833224"/>
            <a:ext cx="8006715" cy="166751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0975" algn="ctr">
              <a:lnSpc>
                <a:spcPts val="6465"/>
              </a:lnSpc>
              <a:spcBef>
                <a:spcPts val="100"/>
              </a:spcBef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THANKING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70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  <a:p>
            <a:pPr algn="ctr">
              <a:lnSpc>
                <a:spcPts val="6465"/>
              </a:lnSpc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ODM </a:t>
            </a:r>
            <a:r>
              <a:rPr sz="5400" b="1" spc="-45" dirty="0">
                <a:solidFill>
                  <a:srgbClr val="FF0000"/>
                </a:solidFill>
                <a:latin typeface="Calibri"/>
                <a:cs typeface="Calibri"/>
              </a:rPr>
              <a:t>EDUCATIONAL</a:t>
            </a:r>
            <a:r>
              <a:rPr sz="54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GROUP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38573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212</Words>
  <Application>Microsoft Office PowerPoint</Application>
  <PresentationFormat>Custom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HEAT ENERGY</vt:lpstr>
      <vt:lpstr>Thermal expansion in solids, liquids and gases</vt:lpstr>
      <vt:lpstr>Slide 3</vt:lpstr>
      <vt:lpstr>Cubical expansion of solids</vt:lpstr>
      <vt:lpstr>Relationship between α , β,  γ </vt:lpstr>
      <vt:lpstr>THANKING YOU ODM EDUCATIONAL GROUP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MANIDIPA</cp:lastModifiedBy>
  <cp:revision>46</cp:revision>
  <dcterms:created xsi:type="dcterms:W3CDTF">2021-02-19T04:15:00Z</dcterms:created>
  <dcterms:modified xsi:type="dcterms:W3CDTF">2022-11-26T04:40:51Z</dcterms:modified>
</cp:coreProperties>
</file>