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339519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345004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32708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2432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21550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70186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1459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464560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2156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662576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65104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47753-C506-4B4F-A470-3882AD075B21}" type="datetimeFigureOut">
              <a:rPr lang="en-IN" smtClean="0"/>
              <a:pPr/>
              <a:t>25-11-2022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208715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97680" y="1907177"/>
            <a:ext cx="3866606" cy="50526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b="1" dirty="0" smtClean="0"/>
              <a:t>        HEAT ENERGY</a:t>
            </a:r>
            <a:endParaRPr sz="3200" b="1" dirty="0"/>
          </a:p>
        </p:txBody>
      </p:sp>
      <p:sp>
        <p:nvSpPr>
          <p:cNvPr id="3" name="object 3"/>
          <p:cNvSpPr txBox="1"/>
          <p:nvPr/>
        </p:nvSpPr>
        <p:spPr>
          <a:xfrm>
            <a:off x="4075611" y="2817730"/>
            <a:ext cx="4018084" cy="717504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517525" marR="508000" indent="-3810" algn="ctr">
              <a:lnSpc>
                <a:spcPts val="2630"/>
              </a:lnSpc>
              <a:spcBef>
                <a:spcPts val="395"/>
              </a:spcBef>
            </a:pPr>
            <a:r>
              <a:rPr sz="2400" spc="-20" dirty="0">
                <a:latin typeface="Calibri"/>
                <a:cs typeface="Calibri"/>
              </a:rPr>
              <a:t>SUBJECT-PHYSICS  </a:t>
            </a:r>
            <a:r>
              <a:rPr sz="2400" spc="-5">
                <a:latin typeface="Calibri"/>
                <a:cs typeface="Calibri"/>
              </a:rPr>
              <a:t>CHAPTER</a:t>
            </a:r>
            <a:r>
              <a:rPr sz="2400" spc="-80">
                <a:latin typeface="Calibri"/>
                <a:cs typeface="Calibri"/>
              </a:rPr>
              <a:t> </a:t>
            </a:r>
            <a:r>
              <a:rPr sz="2400" smtClean="0">
                <a:latin typeface="Calibri"/>
                <a:cs typeface="Calibri"/>
              </a:rPr>
              <a:t>NUMBER-</a:t>
            </a:r>
            <a:r>
              <a:rPr lang="en-US" sz="2400" dirty="0" smtClean="0">
                <a:latin typeface="Calibri"/>
                <a:cs typeface="Calibri"/>
              </a:rPr>
              <a:t>6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" y="5107577"/>
            <a:ext cx="12192000" cy="1750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814560" y="0"/>
            <a:ext cx="2377440" cy="13062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1566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HEAT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form of energy that causes the perception of coldness and hotness is known as heat. </a:t>
            </a:r>
          </a:p>
          <a:p>
            <a:r>
              <a:rPr lang="en-US" dirty="0" smtClean="0"/>
              <a:t>Heat energy flows from a higher temperature body to a lower temperature body.</a:t>
            </a:r>
          </a:p>
          <a:p>
            <a:r>
              <a:rPr lang="en-US" dirty="0" smtClean="0"/>
              <a:t>The S.I. unit of heat is joule J.</a:t>
            </a:r>
            <a:br>
              <a:rPr lang="en-US" dirty="0" smtClean="0"/>
            </a:br>
            <a:r>
              <a:rPr lang="en-US" dirty="0" smtClean="0"/>
              <a:t>The other units of heat are calorie (cal) and kilocalorie (kcal).</a:t>
            </a:r>
            <a:br>
              <a:rPr lang="en-US" dirty="0" smtClean="0"/>
            </a:br>
            <a:r>
              <a:rPr lang="en-US" smtClean="0"/>
              <a:t>1 cal = 4.186 J </a:t>
            </a:r>
            <a:endParaRPr lang="en-US" dirty="0"/>
          </a:p>
        </p:txBody>
      </p:sp>
      <p:sp>
        <p:nvSpPr>
          <p:cNvPr id="5" name="object 3"/>
          <p:cNvSpPr/>
          <p:nvPr/>
        </p:nvSpPr>
        <p:spPr>
          <a:xfrm>
            <a:off x="10358846" y="0"/>
            <a:ext cx="1833154" cy="11364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EFFECTS OF HEAT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Change in temperature</a:t>
            </a:r>
          </a:p>
          <a:p>
            <a:pPr>
              <a:buNone/>
            </a:pPr>
            <a:r>
              <a:rPr lang="en-US" dirty="0" smtClean="0"/>
              <a:t>The change in temperature of a body depends on two factors.</a:t>
            </a:r>
          </a:p>
          <a:p>
            <a:pPr marL="514350" indent="-514350">
              <a:buAutoNum type="arabicPeriod"/>
            </a:pPr>
            <a:r>
              <a:rPr lang="en-US" dirty="0" smtClean="0"/>
              <a:t>Quantity of heat imparted to or rejected from a body.</a:t>
            </a:r>
          </a:p>
          <a:p>
            <a:pPr marL="514350" indent="-514350">
              <a:buAutoNum type="arabicPeriod"/>
            </a:pPr>
            <a:r>
              <a:rPr lang="en-US" dirty="0" smtClean="0"/>
              <a:t>Material of the body.</a:t>
            </a:r>
          </a:p>
          <a:p>
            <a:pPr marL="514350" indent="-514350"/>
            <a:r>
              <a:rPr lang="en-US" dirty="0" smtClean="0"/>
              <a:t>Change in state of the body</a:t>
            </a:r>
          </a:p>
          <a:p>
            <a:pPr marL="514350" indent="-514350">
              <a:buNone/>
            </a:pPr>
            <a:r>
              <a:rPr lang="en-US" dirty="0" smtClean="0"/>
              <a:t>The process of change from one state to another at a constant temperature is called change of state.</a:t>
            </a:r>
          </a:p>
          <a:p>
            <a:pPr marL="514350" indent="-514350">
              <a:buNone/>
            </a:pPr>
            <a:r>
              <a:rPr lang="en-US" dirty="0" smtClean="0"/>
              <a:t>1. Melting: </a:t>
            </a:r>
            <a:r>
              <a:rPr lang="en-US" dirty="0" smtClean="0"/>
              <a:t>The process in which a solids change to a liquid is called melting. The melting point is the temperature at which a solids change to a liquid.</a:t>
            </a:r>
            <a:endParaRPr lang="en-US" dirty="0"/>
          </a:p>
        </p:txBody>
      </p:sp>
      <p:sp>
        <p:nvSpPr>
          <p:cNvPr id="4" name="object 3"/>
          <p:cNvSpPr/>
          <p:nvPr/>
        </p:nvSpPr>
        <p:spPr>
          <a:xfrm>
            <a:off x="10358846" y="300446"/>
            <a:ext cx="1833154" cy="11364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Change of state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object 3"/>
          <p:cNvSpPr/>
          <p:nvPr/>
        </p:nvSpPr>
        <p:spPr>
          <a:xfrm>
            <a:off x="10358846" y="300446"/>
            <a:ext cx="1833154" cy="11364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6" name="Picture 2" descr="C:\Users\MANIDIPA\Downloads\Changing-States-Of-Matter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524125" y="2101056"/>
            <a:ext cx="7143750" cy="3800475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8556171" y="2181497"/>
            <a:ext cx="1071155" cy="2612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2. Freezing: </a:t>
            </a:r>
            <a:r>
              <a:rPr lang="en-US" dirty="0" smtClean="0"/>
              <a:t>The process of liquid water changing to solid ice is termed as freezing. The temperature at which it occurs is known as the freezing point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3. Vaporization: </a:t>
            </a:r>
            <a:r>
              <a:rPr lang="en-US" dirty="0" smtClean="0"/>
              <a:t>The </a:t>
            </a:r>
            <a:r>
              <a:rPr lang="en-US" dirty="0" smtClean="0"/>
              <a:t>process in which a liquid boils and changes to a gas is called vaporization. The temperature at which a liquid boils is its boiling point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4. Condensation: </a:t>
            </a:r>
            <a:r>
              <a:rPr lang="en-US" dirty="0" smtClean="0"/>
              <a:t>This </a:t>
            </a:r>
            <a:r>
              <a:rPr lang="en-US" dirty="0" smtClean="0"/>
              <a:t>process in which a gas changes to liquid is known as condensation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5. Sublimation: </a:t>
            </a:r>
            <a:r>
              <a:rPr lang="en-US" dirty="0" smtClean="0"/>
              <a:t>The process in which solids directly change to gases is known as sublimation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6. Solidification or deposition: The process in which </a:t>
            </a:r>
            <a:r>
              <a:rPr lang="en-US" dirty="0" err="1" smtClean="0"/>
              <a:t>vapour</a:t>
            </a:r>
            <a:r>
              <a:rPr lang="en-US" dirty="0" smtClean="0"/>
              <a:t> is directly converted into solid is known as solidification.</a:t>
            </a:r>
            <a:endParaRPr lang="en-US" dirty="0"/>
          </a:p>
        </p:txBody>
      </p:sp>
      <p:sp>
        <p:nvSpPr>
          <p:cNvPr id="4" name="object 3"/>
          <p:cNvSpPr/>
          <p:nvPr/>
        </p:nvSpPr>
        <p:spPr>
          <a:xfrm>
            <a:off x="10358846" y="0"/>
            <a:ext cx="1833154" cy="11364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Change in size of the body: </a:t>
            </a:r>
          </a:p>
          <a:p>
            <a:pPr>
              <a:buNone/>
            </a:pPr>
            <a:r>
              <a:rPr lang="en-US" dirty="0" smtClean="0"/>
              <a:t>On heating, solids, liquids and gases expand. This is known as thermal expansion.</a:t>
            </a:r>
            <a:endParaRPr lang="en-US" smtClean="0"/>
          </a:p>
          <a:p>
            <a:pPr>
              <a:buNone/>
            </a:pPr>
            <a:endParaRPr lang="en-US"/>
          </a:p>
        </p:txBody>
      </p:sp>
      <p:sp>
        <p:nvSpPr>
          <p:cNvPr id="4" name="object 3"/>
          <p:cNvSpPr/>
          <p:nvPr/>
        </p:nvSpPr>
        <p:spPr>
          <a:xfrm>
            <a:off x="10358846" y="0"/>
            <a:ext cx="1833154" cy="11364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67813" y="1833224"/>
            <a:ext cx="8006715" cy="166751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80975" algn="ctr">
              <a:lnSpc>
                <a:spcPts val="6465"/>
              </a:lnSpc>
              <a:spcBef>
                <a:spcPts val="100"/>
              </a:spcBef>
            </a:pPr>
            <a:r>
              <a:rPr sz="5400" b="1" spc="-5" dirty="0">
                <a:solidFill>
                  <a:srgbClr val="FF0000"/>
                </a:solidFill>
                <a:latin typeface="Calibri"/>
                <a:cs typeface="Calibri"/>
              </a:rPr>
              <a:t>THANKING</a:t>
            </a:r>
            <a:r>
              <a:rPr sz="54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5400" b="1" spc="-70" dirty="0">
                <a:solidFill>
                  <a:srgbClr val="FF0000"/>
                </a:solidFill>
                <a:latin typeface="Calibri"/>
                <a:cs typeface="Calibri"/>
              </a:rPr>
              <a:t>YOU</a:t>
            </a:r>
            <a:endParaRPr sz="5400">
              <a:solidFill>
                <a:srgbClr val="FF0000"/>
              </a:solidFill>
              <a:latin typeface="Calibri"/>
              <a:cs typeface="Calibri"/>
            </a:endParaRPr>
          </a:p>
          <a:p>
            <a:pPr algn="ctr">
              <a:lnSpc>
                <a:spcPts val="6465"/>
              </a:lnSpc>
            </a:pPr>
            <a:r>
              <a:rPr sz="5400" b="1" spc="-5" dirty="0">
                <a:solidFill>
                  <a:srgbClr val="FF0000"/>
                </a:solidFill>
                <a:latin typeface="Calibri"/>
                <a:cs typeface="Calibri"/>
              </a:rPr>
              <a:t>ODM </a:t>
            </a:r>
            <a:r>
              <a:rPr sz="5400" b="1" spc="-45" dirty="0">
                <a:solidFill>
                  <a:srgbClr val="FF0000"/>
                </a:solidFill>
                <a:latin typeface="Calibri"/>
                <a:cs typeface="Calibri"/>
              </a:rPr>
              <a:t>EDUCATIONAL</a:t>
            </a:r>
            <a:r>
              <a:rPr sz="5400" b="1" spc="-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5400" b="1" spc="-15" dirty="0">
                <a:solidFill>
                  <a:srgbClr val="FF0000"/>
                </a:solidFill>
                <a:latin typeface="Calibri"/>
                <a:cs typeface="Calibri"/>
              </a:rPr>
              <a:t>GROUP</a:t>
            </a:r>
            <a:endParaRPr sz="540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358846" y="300446"/>
            <a:ext cx="1833154" cy="11364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1385734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1904</TotalTime>
  <Words>295</Words>
  <Application>Microsoft Office PowerPoint</Application>
  <PresentationFormat>Custom</PresentationFormat>
  <Paragraphs>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      HEAT ENERGY</vt:lpstr>
      <vt:lpstr>HEAT</vt:lpstr>
      <vt:lpstr>EFFECTS OF HEAT</vt:lpstr>
      <vt:lpstr>Change of state</vt:lpstr>
      <vt:lpstr>Slide 5</vt:lpstr>
      <vt:lpstr>Slide 6</vt:lpstr>
      <vt:lpstr>THANKING YOU ODM EDUCATIONAL GROUP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GRAVITATION</dc:title>
  <dc:creator>Chinu</dc:creator>
  <cp:lastModifiedBy>MANIDIPA</cp:lastModifiedBy>
  <cp:revision>45</cp:revision>
  <dcterms:created xsi:type="dcterms:W3CDTF">2021-02-19T04:15:00Z</dcterms:created>
  <dcterms:modified xsi:type="dcterms:W3CDTF">2022-11-26T03:47:37Z</dcterms:modified>
</cp:coreProperties>
</file>