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5" r:id="rId3"/>
    <p:sldId id="287" r:id="rId4"/>
    <p:sldId id="266" r:id="rId5"/>
    <p:sldId id="280" r:id="rId6"/>
    <p:sldId id="286" r:id="rId7"/>
    <p:sldId id="281" r:id="rId8"/>
    <p:sldId id="282" r:id="rId9"/>
    <p:sldId id="279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HEAT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05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r>
              <a:rPr lang="en-IN" sz="2400" dirty="0" smtClean="0"/>
              <a:t>Define</a:t>
            </a:r>
            <a:r>
              <a:rPr lang="en-IN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smtClean="0"/>
              <a:t>thermal expansion</a:t>
            </a:r>
            <a:endParaRPr lang="en-US" sz="2400" b="1" dirty="0" smtClean="0"/>
          </a:p>
          <a:p>
            <a:r>
              <a:rPr lang="en-US" sz="2400" dirty="0" smtClean="0"/>
              <a:t>Explain different modes of </a:t>
            </a:r>
            <a:r>
              <a:rPr lang="en-US" sz="2400" b="1" dirty="0" smtClean="0"/>
              <a:t>transfer of heat </a:t>
            </a:r>
            <a:endParaRPr lang="en-US" sz="2400" b="1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1"/>
            <a:ext cx="7924800" cy="5105400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" y="1143000"/>
            <a:ext cx="632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0" y="2133600"/>
            <a:ext cx="601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EFFECTS OF </a:t>
            </a:r>
            <a:r>
              <a:rPr lang="en-US" sz="2400" b="1" dirty="0" smtClean="0"/>
              <a:t>HEAT</a:t>
            </a:r>
          </a:p>
          <a:p>
            <a:r>
              <a:rPr lang="en-US" sz="2400" dirty="0" smtClean="0"/>
              <a:t>Heat </a:t>
            </a:r>
            <a:r>
              <a:rPr lang="en-US" sz="2400" dirty="0" smtClean="0"/>
              <a:t>produces mainly the following </a:t>
            </a:r>
            <a:r>
              <a:rPr lang="en-US" sz="2400" dirty="0" smtClean="0"/>
              <a:t>three effects:.</a:t>
            </a:r>
          </a:p>
          <a:p>
            <a:r>
              <a:rPr lang="en-US" sz="2400" dirty="0" smtClean="0"/>
              <a:t>1.Change </a:t>
            </a:r>
            <a:r>
              <a:rPr lang="en-US" sz="2400" dirty="0" smtClean="0"/>
              <a:t>in temperature of the body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2</a:t>
            </a:r>
            <a:r>
              <a:rPr lang="en-US" sz="2400" dirty="0" smtClean="0"/>
              <a:t>. Change in size or shape of the body, </a:t>
            </a:r>
            <a:r>
              <a:rPr lang="en-US" sz="2400" dirty="0" smtClean="0"/>
              <a:t>and</a:t>
            </a:r>
          </a:p>
          <a:p>
            <a:r>
              <a:rPr lang="en-US" sz="2400" dirty="0" smtClean="0"/>
              <a:t>3</a:t>
            </a:r>
            <a:r>
              <a:rPr lang="en-US" sz="2400" dirty="0" smtClean="0"/>
              <a:t>. Change in state of the body.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772400" cy="3276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THERMAL </a:t>
            </a:r>
            <a:r>
              <a:rPr lang="en-US" sz="2400" b="1" dirty="0" smtClean="0"/>
              <a:t>EXPANSION</a:t>
            </a:r>
          </a:p>
          <a:p>
            <a:pPr>
              <a:buNone/>
            </a:pPr>
            <a:r>
              <a:rPr lang="en-US" sz="2400" dirty="0" smtClean="0"/>
              <a:t>     It </a:t>
            </a:r>
            <a:r>
              <a:rPr lang="en-US" sz="2400" dirty="0" smtClean="0"/>
              <a:t>has been experimentally observed that when a substance (solid, liquid or gas) is heated, it expands and when it is cooled, it contracts. </a:t>
            </a: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9218" name="AutoShape 2" descr="Solar cell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295400"/>
            <a:ext cx="8458200" cy="39163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/>
              <a:t>Thermal </a:t>
            </a:r>
            <a:r>
              <a:rPr lang="en-US" sz="2400" b="1" dirty="0" smtClean="0"/>
              <a:t>expansion in solids </a:t>
            </a:r>
            <a:r>
              <a:rPr lang="en-US" sz="2400" b="1" dirty="0" smtClean="0"/>
              <a:t>: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A </a:t>
            </a:r>
            <a:r>
              <a:rPr lang="en-US" sz="2400" dirty="0" smtClean="0"/>
              <a:t>solid has a definite shape and size. When a solid is heated, it expands in all directions. Hence, the length, area and volume all increase on heating a </a:t>
            </a:r>
            <a:r>
              <a:rPr lang="en-US" sz="2400" dirty="0" smtClean="0"/>
              <a:t>solid.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dirty="0" smtClean="0"/>
              <a:t>increase in length of a solid is called linear expansion</a:t>
            </a:r>
            <a:r>
              <a:rPr lang="en-US" sz="24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dirty="0" smtClean="0"/>
              <a:t>increase in area is called superficial expansion and </a:t>
            </a:r>
            <a:endParaRPr lang="en-US" sz="24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increase in volume is called cubical expansion.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191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2. Thermal expansion of </a:t>
            </a:r>
            <a:r>
              <a:rPr lang="en-US" sz="2400" b="1" dirty="0" smtClean="0"/>
              <a:t>liquids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Like </a:t>
            </a:r>
            <a:r>
              <a:rPr lang="en-US" sz="2400" dirty="0" smtClean="0"/>
              <a:t>solids, liquids also usually expand on heating. Liquids expand much more than solids when heated. 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Liquids </a:t>
            </a:r>
            <a:r>
              <a:rPr lang="en-US" sz="2400" dirty="0" smtClean="0"/>
              <a:t>do not have a definite shape, but they have a definite volume, </a:t>
            </a:r>
            <a:r>
              <a:rPr lang="en-US" sz="2400" dirty="0" smtClean="0"/>
              <a:t>therefore </a:t>
            </a:r>
            <a:r>
              <a:rPr lang="en-US" sz="2400" dirty="0" smtClean="0"/>
              <a:t>liquids have only the cubical expansion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Exception</a:t>
            </a:r>
            <a:r>
              <a:rPr lang="en-US" sz="2400" dirty="0" smtClean="0">
                <a:solidFill>
                  <a:srgbClr val="C00000"/>
                </a:solidFill>
              </a:rPr>
              <a:t>: Water on heating from 0°C to 4°C contracts and then on further heating it expands. 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905001"/>
            <a:ext cx="8077200" cy="2971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3. Thermal expansion of gases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Gases </a:t>
            </a:r>
            <a:r>
              <a:rPr lang="en-US" sz="2400" dirty="0" smtClean="0"/>
              <a:t>also expand when they are heated. Gases expand much more than liquids and solids. 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Like </a:t>
            </a:r>
            <a:r>
              <a:rPr lang="en-US" sz="2400" dirty="0" smtClean="0"/>
              <a:t>liquids, gases do not have a definite shape, so they also have only the cubical expansion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2133600"/>
            <a:ext cx="8686800" cy="3992563"/>
          </a:xfrm>
        </p:spPr>
        <p:txBody>
          <a:bodyPr/>
          <a:lstStyle/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2057400"/>
            <a:ext cx="6477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METHODS OF HEAT TRANSFER:</a:t>
            </a:r>
          </a:p>
          <a:p>
            <a:r>
              <a:rPr lang="en-US" sz="2400" dirty="0" smtClean="0"/>
              <a:t>There three methods through which heat energy can be transferred from one place to another. The three methods of heat!! transfer are 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Conduction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Convection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Radiation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71600"/>
            <a:ext cx="74676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HOME 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7724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Define </a:t>
            </a:r>
            <a:r>
              <a:rPr lang="en-US" sz="2400" dirty="0" smtClean="0"/>
              <a:t>thermal expansion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dirty="0" smtClean="0"/>
              <a:t>Define linear expansio</a:t>
            </a:r>
            <a:r>
              <a:rPr lang="en-US" sz="2400" dirty="0" smtClean="0"/>
              <a:t>n .</a:t>
            </a: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41148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329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HEAT  STD-VII  </vt:lpstr>
      <vt:lpstr>Slide 2</vt:lpstr>
      <vt:lpstr>Slide 3</vt:lpstr>
      <vt:lpstr>Slide 4</vt:lpstr>
      <vt:lpstr>Slide 5</vt:lpstr>
      <vt:lpstr>Slide 6</vt:lpstr>
      <vt:lpstr>Slide 7</vt:lpstr>
      <vt:lpstr>Slide 8</vt:lpstr>
      <vt:lpstr>HOME ASSIGNMENT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45</cp:revision>
  <dcterms:created xsi:type="dcterms:W3CDTF">2020-09-28T07:13:23Z</dcterms:created>
  <dcterms:modified xsi:type="dcterms:W3CDTF">2022-12-03T09:53:17Z</dcterms:modified>
</cp:coreProperties>
</file>