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58" r:id="rId3"/>
    <p:sldId id="261" r:id="rId4"/>
    <p:sldId id="266" r:id="rId5"/>
    <p:sldId id="268" r:id="rId6"/>
    <p:sldId id="269" r:id="rId7"/>
    <p:sldId id="272" r:id="rId8"/>
    <p:sldId id="271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22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C1E4F2-125F-49C0-9C40-19F4DAA47D0F}" type="datetimeFigureOut">
              <a:rPr lang="en-US" smtClean="0"/>
              <a:pPr/>
              <a:t>8/1/2021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60F44D-CFAF-407C-9581-A9D5A887D6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465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" name="Google Shape;7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685D8-435D-45B1-8E64-C79E3823D207}" type="datetimeFigureOut">
              <a:rPr lang="en-US" smtClean="0"/>
              <a:pPr/>
              <a:t>8/1/2021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C36F0-5B4A-4077-94DA-1A949A395C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685D8-435D-45B1-8E64-C79E3823D207}" type="datetimeFigureOut">
              <a:rPr lang="en-US" smtClean="0"/>
              <a:pPr/>
              <a:t>8/1/2021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C36F0-5B4A-4077-94DA-1A949A395C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685D8-435D-45B1-8E64-C79E3823D207}" type="datetimeFigureOut">
              <a:rPr lang="en-US" smtClean="0"/>
              <a:pPr/>
              <a:t>8/1/2021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C36F0-5B4A-4077-94DA-1A949A395C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593368"/>
            <a:ext cx="8520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32" tIns="91232" rIns="91232" bIns="91232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32" tIns="91232" rIns="91232" bIns="91232" anchor="t" anchorCtr="0">
            <a:noAutofit/>
          </a:bodyPr>
          <a:lstStyle>
            <a:lvl1pPr marL="456200" lvl="0" indent="-34214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2392" lvl="1" indent="-316799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68584" lvl="2" indent="-316799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4773" lvl="3" indent="-316799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0970" lvl="4" indent="-316799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37163" lvl="5" indent="-316799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193358" lvl="6" indent="-316799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49553" lvl="7" indent="-316799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05748" lvl="8" indent="-316799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32" tIns="91232" rIns="91232" bIns="91232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685D8-435D-45B1-8E64-C79E3823D207}" type="datetimeFigureOut">
              <a:rPr lang="en-US" smtClean="0"/>
              <a:pPr/>
              <a:t>8/1/2021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C36F0-5B4A-4077-94DA-1A949A395C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685D8-435D-45B1-8E64-C79E3823D207}" type="datetimeFigureOut">
              <a:rPr lang="en-US" smtClean="0"/>
              <a:pPr/>
              <a:t>8/1/2021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C36F0-5B4A-4077-94DA-1A949A395C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685D8-435D-45B1-8E64-C79E3823D207}" type="datetimeFigureOut">
              <a:rPr lang="en-US" smtClean="0"/>
              <a:pPr/>
              <a:t>8/1/2021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C36F0-5B4A-4077-94DA-1A949A395C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685D8-435D-45B1-8E64-C79E3823D207}" type="datetimeFigureOut">
              <a:rPr lang="en-US" smtClean="0"/>
              <a:pPr/>
              <a:t>8/1/2021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C36F0-5B4A-4077-94DA-1A949A395C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685D8-435D-45B1-8E64-C79E3823D207}" type="datetimeFigureOut">
              <a:rPr lang="en-US" smtClean="0"/>
              <a:pPr/>
              <a:t>8/1/2021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C36F0-5B4A-4077-94DA-1A949A395C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685D8-435D-45B1-8E64-C79E3823D207}" type="datetimeFigureOut">
              <a:rPr lang="en-US" smtClean="0"/>
              <a:pPr/>
              <a:t>8/1/2021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C36F0-5B4A-4077-94DA-1A949A395C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685D8-435D-45B1-8E64-C79E3823D207}" type="datetimeFigureOut">
              <a:rPr lang="en-US" smtClean="0"/>
              <a:pPr/>
              <a:t>8/1/2021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C36F0-5B4A-4077-94DA-1A949A395C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685D8-435D-45B1-8E64-C79E3823D207}" type="datetimeFigureOut">
              <a:rPr lang="en-US" smtClean="0"/>
              <a:pPr/>
              <a:t>8/1/2021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C36F0-5B4A-4077-94DA-1A949A395C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2685D8-435D-45B1-8E64-C79E3823D207}" type="datetimeFigureOut">
              <a:rPr lang="en-US" smtClean="0"/>
              <a:pPr/>
              <a:t>8/1/2021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FC36F0-5B4A-4077-94DA-1A949A395C6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036853"/>
            <a:ext cx="9144000" cy="18211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>
            <a:off x="222698" y="285663"/>
            <a:ext cx="1758502" cy="1009737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>
            <a:off x="222675" y="1343015"/>
            <a:ext cx="8763000" cy="25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32" tIns="91232" rIns="91232" bIns="91232" anchor="t" anchorCtr="0">
            <a:noAutofit/>
          </a:bodyPr>
          <a:lstStyle/>
          <a:p>
            <a:pPr algn="ctr">
              <a:buSzPts val="3100"/>
            </a:pPr>
            <a:r>
              <a:rPr lang="en-US" sz="3000" b="1" dirty="0">
                <a:solidFill>
                  <a:srgbClr val="FF0000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  </a:t>
            </a:r>
            <a:endParaRPr lang="en-US" sz="6000" b="1" dirty="0">
              <a:solidFill>
                <a:srgbClr val="FF0000"/>
              </a:solidFill>
              <a:latin typeface="Calibri" pitchFamily="34" charset="0"/>
              <a:ea typeface="Calibri"/>
              <a:cs typeface="Calibri" pitchFamily="34" charset="0"/>
              <a:sym typeface="Calibri"/>
            </a:endParaRPr>
          </a:p>
          <a:p>
            <a:pPr algn="ctr">
              <a:buSzPts val="3100"/>
            </a:pPr>
            <a:endParaRPr sz="6000" b="1" dirty="0">
              <a:solidFill>
                <a:srgbClr val="FF0000"/>
              </a:solidFill>
              <a:latin typeface="Calibri" pitchFamily="34" charset="0"/>
              <a:ea typeface="Calibri"/>
              <a:cs typeface="Calibri" pitchFamily="34" charset="0"/>
              <a:sym typeface="Calibri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5874275" y="131167"/>
            <a:ext cx="3176100" cy="169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32" tIns="91232" rIns="91232" bIns="91232" anchor="t" anchorCtr="0">
            <a:noAutofit/>
          </a:bodyPr>
          <a:lstStyle/>
          <a:p>
            <a:endParaRPr/>
          </a:p>
        </p:txBody>
      </p:sp>
      <p:sp>
        <p:nvSpPr>
          <p:cNvPr id="58" name="Google Shape;58;p13"/>
          <p:cNvSpPr txBox="1"/>
          <p:nvPr/>
        </p:nvSpPr>
        <p:spPr>
          <a:xfrm>
            <a:off x="222698" y="2209800"/>
            <a:ext cx="8311702" cy="2569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32" tIns="91232" rIns="91232" bIns="91232" anchor="t" anchorCtr="0">
            <a:noAutofit/>
          </a:bodyPr>
          <a:lstStyle/>
          <a:p>
            <a:r>
              <a:rPr lang="en" sz="4800" b="1" dirty="0">
                <a:latin typeface="Calibri" pitchFamily="34" charset="0"/>
                <a:cs typeface="Calibri" pitchFamily="34" charset="0"/>
              </a:rPr>
              <a:t> SUBJECT : RHYMES</a:t>
            </a:r>
            <a:endParaRPr sz="4800" b="1" dirty="0">
              <a:latin typeface="Calibri" pitchFamily="34" charset="0"/>
              <a:cs typeface="Calibri" pitchFamily="34" charset="0"/>
            </a:endParaRPr>
          </a:p>
          <a:p>
            <a:r>
              <a:rPr lang="en" sz="4800" b="1" dirty="0">
                <a:latin typeface="Calibri" pitchFamily="34" charset="0"/>
                <a:cs typeface="Calibri" pitchFamily="34" charset="0"/>
              </a:rPr>
              <a:t> CHAPTER NAME :GOD’S LOVE</a:t>
            </a:r>
            <a:endParaRPr sz="4800" b="1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2057400"/>
            <a:ext cx="8229600" cy="3200400"/>
          </a:xfrm>
          <a:noFill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6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WELCOME   TO   NEW ENGLISH  RHYMES</a:t>
            </a:r>
          </a:p>
        </p:txBody>
      </p:sp>
      <p:pic>
        <p:nvPicPr>
          <p:cNvPr id="6" name="Google Shape;63;p14"/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7543800" y="5791200"/>
            <a:ext cx="1447801" cy="8789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457200" y="3031613"/>
            <a:ext cx="8001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GOD’S LOVE</a:t>
            </a:r>
          </a:p>
        </p:txBody>
      </p:sp>
      <p:pic>
        <p:nvPicPr>
          <p:cNvPr id="5" name="Google Shape;63;p14"/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7543800" y="5791200"/>
            <a:ext cx="1447801" cy="8789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63;p14"/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7543800" y="5791200"/>
            <a:ext cx="1447801" cy="87890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7" descr="Best 3,487+ {HD God Images} Hindu God Wallpapers for Mobile Phon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025824"/>
            <a:ext cx="7543800" cy="5204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88" y="333300"/>
            <a:ext cx="7086601" cy="3275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6389" y="3200400"/>
            <a:ext cx="1401763" cy="817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14782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57150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200400"/>
            <a:ext cx="1401763" cy="817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56439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769"/>
          <a:stretch/>
        </p:blipFill>
        <p:spPr bwMode="auto">
          <a:xfrm>
            <a:off x="609600" y="35011"/>
            <a:ext cx="3429000" cy="2708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4" t="-4135" r="314" b="13219"/>
          <a:stretch/>
        </p:blipFill>
        <p:spPr bwMode="auto">
          <a:xfrm>
            <a:off x="4767649" y="36040"/>
            <a:ext cx="3766751" cy="2478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1459" y="3124200"/>
            <a:ext cx="396240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6102" y="5638800"/>
            <a:ext cx="1401763" cy="817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35259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83323" y="609600"/>
            <a:ext cx="6934200" cy="441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GOD’S LOVE, IS SO WONDERFUL,</a:t>
            </a:r>
          </a:p>
          <a:p>
            <a:pPr algn="ctr"/>
            <a:r>
              <a:rPr lang="en-US" dirty="0"/>
              <a:t>GOD’S LOVE, IS SO WONDERFUL,</a:t>
            </a:r>
          </a:p>
          <a:p>
            <a:pPr algn="ctr"/>
            <a:r>
              <a:rPr lang="en-US" dirty="0"/>
              <a:t>OH! WONDEFUL LOVE</a:t>
            </a:r>
          </a:p>
          <a:p>
            <a:pPr algn="ctr"/>
            <a:r>
              <a:rPr lang="en-US" dirty="0"/>
              <a:t>IT’S  SO HIGH ,WE CANN’T GET OVER IT,</a:t>
            </a:r>
          </a:p>
          <a:p>
            <a:pPr algn="ctr"/>
            <a:r>
              <a:rPr lang="en-US" dirty="0"/>
              <a:t>IT’S SO DEEP, WE CANN’T GET UNDER IT,</a:t>
            </a:r>
          </a:p>
          <a:p>
            <a:pPr algn="ctr"/>
            <a:r>
              <a:rPr lang="en-US" dirty="0"/>
              <a:t>IT’S SO WIDE WE CANN’T GET AROUND IT </a:t>
            </a:r>
          </a:p>
          <a:p>
            <a:pPr algn="ctr"/>
            <a:r>
              <a:rPr lang="en-US" dirty="0"/>
              <a:t>OH! WONDERFUL LOVE</a:t>
            </a:r>
          </a:p>
          <a:p>
            <a:pPr algn="ctr"/>
            <a:r>
              <a:rPr lang="en-US" dirty="0"/>
              <a:t>GOD’S LOVE IS SO WONDERFUL</a:t>
            </a:r>
          </a:p>
          <a:p>
            <a:pPr algn="ctr"/>
            <a:r>
              <a:rPr lang="en-US" dirty="0"/>
              <a:t>GOD’S LOVE IS SO WONDERFUL </a:t>
            </a:r>
          </a:p>
          <a:p>
            <a:pPr algn="ctr"/>
            <a:r>
              <a:rPr lang="en-US" dirty="0"/>
              <a:t>OHH WONDERFUL LOVE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7523" y="5911657"/>
            <a:ext cx="1401763" cy="817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27976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6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7620000" y="5838530"/>
            <a:ext cx="1400101" cy="815833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6"/>
          <p:cNvSpPr txBox="1"/>
          <p:nvPr/>
        </p:nvSpPr>
        <p:spPr>
          <a:xfrm>
            <a:off x="621425" y="-8915400"/>
            <a:ext cx="7801200" cy="5283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32" tIns="91232" rIns="91232" bIns="91232" anchor="ctr" anchorCtr="0">
            <a:noAutofit/>
          </a:bodyPr>
          <a:lstStyle/>
          <a:p>
            <a:pPr marL="456200" algn="ctr">
              <a:lnSpc>
                <a:spcPct val="115000"/>
              </a:lnSpc>
              <a:buSzPts val="4000"/>
            </a:pPr>
            <a:r>
              <a:rPr lang="en" sz="4800" b="1" dirty="0"/>
              <a:t>THANKING YOU</a:t>
            </a:r>
            <a:endParaRPr sz="4800" b="1"/>
          </a:p>
          <a:p>
            <a:pPr marL="456200" algn="ctr">
              <a:lnSpc>
                <a:spcPct val="115000"/>
              </a:lnSpc>
              <a:buSzPts val="4000"/>
            </a:pPr>
            <a:r>
              <a:rPr lang="en" sz="4800" b="1" dirty="0">
                <a:solidFill>
                  <a:srgbClr val="FF0000"/>
                </a:solidFill>
              </a:rPr>
              <a:t>ODM EDUCATIONAL GROUP</a:t>
            </a:r>
            <a:endParaRPr sz="4800" b="1">
              <a:solidFill>
                <a:srgbClr val="FF0000"/>
              </a:solidFill>
            </a:endParaRPr>
          </a:p>
          <a:p>
            <a:pPr>
              <a:buSzPts val="1400"/>
            </a:pPr>
            <a:endParaRPr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3" y="0"/>
            <a:ext cx="8040687" cy="528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</TotalTime>
  <Words>86</Words>
  <Application>Microsoft Office PowerPoint</Application>
  <PresentationFormat>On-screen Show (4:3)</PresentationFormat>
  <Paragraphs>17</Paragraphs>
  <Slides>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WELCOME   TO   NEW ENGLISH  RHYMES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Milu</cp:lastModifiedBy>
  <cp:revision>36</cp:revision>
  <dcterms:created xsi:type="dcterms:W3CDTF">2020-07-04T13:54:45Z</dcterms:created>
  <dcterms:modified xsi:type="dcterms:W3CDTF">2021-08-01T06:28:44Z</dcterms:modified>
</cp:coreProperties>
</file>