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17" r:id="rId3"/>
    <p:sldId id="309" r:id="rId4"/>
    <p:sldId id="310" r:id="rId5"/>
    <p:sldId id="311" r:id="rId6"/>
    <p:sldId id="312" r:id="rId7"/>
    <p:sldId id="313" r:id="rId8"/>
    <p:sldId id="264" r:id="rId9"/>
    <p:sldId id="316" r:id="rId10"/>
    <p:sldId id="318" r:id="rId11"/>
    <p:sldId id="256" r:id="rId12"/>
  </p:sldIdLst>
  <p:sldSz cx="126380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32" y="-288"/>
      </p:cViewPr>
      <p:guideLst>
        <p:guide orient="horz" pos="2160"/>
        <p:guide pos="39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857" y="2130426"/>
            <a:ext cx="107423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713" y="3886200"/>
            <a:ext cx="88466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2614" y="274639"/>
            <a:ext cx="284357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904" y="274639"/>
            <a:ext cx="83200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22" y="4406901"/>
            <a:ext cx="10742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322" y="2906713"/>
            <a:ext cx="10742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904" y="1600201"/>
            <a:ext cx="558182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362" y="1600201"/>
            <a:ext cx="558182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4" y="1535113"/>
            <a:ext cx="55840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04" y="2174875"/>
            <a:ext cx="55840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974" y="1535113"/>
            <a:ext cx="5586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974" y="2174875"/>
            <a:ext cx="5586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05" y="273050"/>
            <a:ext cx="41578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141" y="273051"/>
            <a:ext cx="70650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905" y="1435101"/>
            <a:ext cx="41578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154" y="4800600"/>
            <a:ext cx="75828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7154" y="612775"/>
            <a:ext cx="75828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7154" y="5367338"/>
            <a:ext cx="75828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05" y="274638"/>
            <a:ext cx="11374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5" y="1600201"/>
            <a:ext cx="1137427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905" y="6356351"/>
            <a:ext cx="2948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1C09-6BC1-48B7-A4A4-36D013E3AA4C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14" y="6356351"/>
            <a:ext cx="4002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7297" y="6356351"/>
            <a:ext cx="2948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3CA-FCEA-44A6-AD78-A37C6DDE201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7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189" y="1557020"/>
            <a:ext cx="1216591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 smtClean="0"/>
              <a:t>                    </a:t>
            </a:r>
            <a:r>
              <a:rPr lang="en-US" sz="4000" b="1" dirty="0" smtClean="0"/>
              <a:t>CLASS-UKG</a:t>
            </a:r>
          </a:p>
          <a:p>
            <a:r>
              <a:rPr lang="en-US" sz="4000" b="1" dirty="0" smtClean="0"/>
              <a:t>                  SUBJECT-GK</a:t>
            </a:r>
          </a:p>
          <a:p>
            <a:r>
              <a:rPr lang="en-US" sz="4000" b="1" dirty="0" smtClean="0"/>
              <a:t>                  TOPIC-VEHICLES</a:t>
            </a:r>
          </a:p>
          <a:p>
            <a:r>
              <a:rPr lang="en-US" sz="4000" b="1" dirty="0" smtClean="0"/>
              <a:t>                             </a:t>
            </a:r>
            <a:r>
              <a:rPr lang="en-US" sz="4000" b="1" dirty="0" smtClean="0"/>
              <a:t>(</a:t>
            </a:r>
            <a:r>
              <a:rPr lang="en-US" sz="4000" b="1" dirty="0" smtClean="0"/>
              <a:t>LAND</a:t>
            </a:r>
            <a:r>
              <a:rPr lang="en-US" sz="4000" b="1" dirty="0" smtClean="0"/>
              <a:t>, </a:t>
            </a:r>
            <a:r>
              <a:rPr lang="en-US" sz="4000" b="1" dirty="0" smtClean="0"/>
              <a:t>AIR &amp; WATER)</a:t>
            </a:r>
            <a:endParaRPr lang="en-IN" sz="4000" b="1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="" xmlns:a16="http://schemas.microsoft.com/office/drawing/2014/main" id="{73B01536-4172-4518-AD66-3D5F1D7B727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998"/>
            <a:ext cx="3366716" cy="125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20210823_23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8" y="332656"/>
            <a:ext cx="10879810" cy="62236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9957" y="2060848"/>
            <a:ext cx="676875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ASSIGNMENT</a:t>
            </a:r>
          </a:p>
          <a:p>
            <a:pPr algn="ctr"/>
            <a:endParaRPr lang="en-IN" sz="4800" b="1" dirty="0">
              <a:solidFill>
                <a:srgbClr val="FF0000"/>
              </a:solidFill>
            </a:endParaRPr>
          </a:p>
          <a:p>
            <a:pPr algn="ctr"/>
            <a:r>
              <a:rPr lang="en-IN" sz="4000" dirty="0" smtClean="0">
                <a:solidFill>
                  <a:schemeClr val="tx1"/>
                </a:solidFill>
              </a:rPr>
              <a:t>Paste 2 pictures from each group of vehicles in your note book.</a:t>
            </a:r>
            <a:endParaRPr lang="en-IN" sz="4000" dirty="0">
              <a:solidFill>
                <a:schemeClr val="tx1"/>
              </a:solidFill>
            </a:endParaRPr>
          </a:p>
        </p:txBody>
      </p:sp>
      <p:pic>
        <p:nvPicPr>
          <p:cNvPr id="4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9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929199"/>
            <a:ext cx="12638088" cy="19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91106" y="2285993"/>
            <a:ext cx="112558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IN"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20210823_23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8" y="332656"/>
            <a:ext cx="10879810" cy="62236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9957" y="2060848"/>
            <a:ext cx="676875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b="1" dirty="0" smtClean="0">
                <a:solidFill>
                  <a:srgbClr val="FF0000"/>
                </a:solidFill>
              </a:rPr>
              <a:t>RIDDLES</a:t>
            </a:r>
          </a:p>
          <a:p>
            <a:pPr algn="ctr"/>
            <a:endParaRPr lang="en-IN" sz="4800" b="1" dirty="0">
              <a:solidFill>
                <a:srgbClr val="FF0000"/>
              </a:solidFill>
            </a:endParaRPr>
          </a:p>
          <a:p>
            <a:pPr algn="ctr"/>
            <a:r>
              <a:rPr lang="en-IN" sz="4800" b="1" dirty="0" smtClean="0">
                <a:solidFill>
                  <a:srgbClr val="FF0000"/>
                </a:solidFill>
              </a:rPr>
              <a:t>WHO  AM  I</a:t>
            </a:r>
            <a:endParaRPr lang="en-IN" sz="4800" b="1" dirty="0">
              <a:solidFill>
                <a:srgbClr val="FF0000"/>
              </a:solidFill>
            </a:endParaRPr>
          </a:p>
        </p:txBody>
      </p:sp>
      <p:pic>
        <p:nvPicPr>
          <p:cNvPr id="4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0823_205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5" y="0"/>
            <a:ext cx="13144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7721" y="1384105"/>
            <a:ext cx="73647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930479" y="1378223"/>
            <a:ext cx="5303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</a:t>
            </a:r>
            <a:r>
              <a:rPr lang="en-IN" sz="3200" dirty="0" smtClean="0"/>
              <a:t>I have 2 wheels, and you  have</a:t>
            </a:r>
          </a:p>
          <a:p>
            <a:r>
              <a:rPr lang="en-IN" sz="3200" dirty="0" smtClean="0"/>
              <a:t> to work hard to move me.</a:t>
            </a:r>
            <a:endParaRPr lang="en-IN" sz="3200" dirty="0"/>
          </a:p>
        </p:txBody>
      </p:sp>
      <p:pic>
        <p:nvPicPr>
          <p:cNvPr id="5" name="Picture 2" descr="C:\Users\user\Desktop\20210823_205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70" y="2852936"/>
            <a:ext cx="49248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2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0823_205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6" y="0"/>
            <a:ext cx="13144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0210823_205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92" y="2708920"/>
            <a:ext cx="6123629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7721" y="1384105"/>
            <a:ext cx="73647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3974075" y="1519120"/>
            <a:ext cx="5457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I can carry lots of people and things.</a:t>
            </a:r>
          </a:p>
          <a:p>
            <a:r>
              <a:rPr lang="en-IN" sz="2800" dirty="0" smtClean="0"/>
              <a:t> My wheels roll only </a:t>
            </a:r>
            <a:r>
              <a:rPr lang="en-IN" sz="2800" dirty="0" smtClean="0"/>
              <a:t>on TRACKS.</a:t>
            </a:r>
            <a:endParaRPr lang="en-IN" sz="2800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2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0823_205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6" y="0"/>
            <a:ext cx="13144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0210823_205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65" y="3068960"/>
            <a:ext cx="5210133" cy="26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7721" y="1384105"/>
            <a:ext cx="73647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4229050" y="1519120"/>
            <a:ext cx="716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I am mostly found in villages. I need bulls to pull</a:t>
            </a:r>
          </a:p>
          <a:p>
            <a:r>
              <a:rPr lang="en-IN" sz="2800" dirty="0" smtClean="0"/>
              <a:t>  me.</a:t>
            </a:r>
            <a:endParaRPr lang="en-IN" sz="2800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0823_205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6" y="0"/>
            <a:ext cx="13144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7721" y="1384105"/>
            <a:ext cx="73647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4229051" y="1519120"/>
            <a:ext cx="7093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I am very fast. I carry people from </a:t>
            </a:r>
          </a:p>
          <a:p>
            <a:r>
              <a:rPr lang="en-IN" sz="2800" dirty="0" smtClean="0"/>
              <a:t>country to country.</a:t>
            </a:r>
            <a:endParaRPr lang="en-IN" sz="2800" dirty="0"/>
          </a:p>
        </p:txBody>
      </p:sp>
      <p:pic>
        <p:nvPicPr>
          <p:cNvPr id="6" name="Picture 2" descr="C:\Users\user\Desktop\20210823_205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71" y="2790620"/>
            <a:ext cx="5573319" cy="23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6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0823_205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6" y="0"/>
            <a:ext cx="13144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7721" y="1384105"/>
            <a:ext cx="73647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4229051" y="1519119"/>
            <a:ext cx="709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I am very big and sails on water.</a:t>
            </a:r>
            <a:endParaRPr lang="en-IN" sz="2800" dirty="0"/>
          </a:p>
        </p:txBody>
      </p:sp>
      <p:pic>
        <p:nvPicPr>
          <p:cNvPr id="7" name="Picture 8" descr="http://pngimg.com/uploads/ship/ship_PNG5415.png"/>
          <p:cNvPicPr>
            <a:picLocks noChangeAspect="1" noChangeArrowheads="1"/>
          </p:cNvPicPr>
          <p:nvPr/>
        </p:nvPicPr>
        <p:blipFill>
          <a:blip r:embed="rId3"/>
          <a:srcRect l="1829" t="20455" r="6707"/>
          <a:stretch>
            <a:fillRect/>
          </a:stretch>
        </p:blipFill>
        <p:spPr bwMode="auto">
          <a:xfrm>
            <a:off x="4112879" y="3284984"/>
            <a:ext cx="5672842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5238" y="2796503"/>
            <a:ext cx="354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I am a ship.</a:t>
            </a:r>
            <a:endParaRPr lang="en-IN" sz="320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6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 descr="Bombardier Private Jet Plane transparent PNG - StickPNG"/>
          <p:cNvSpPr>
            <a:spLocks noChangeAspect="1" noChangeArrowheads="1"/>
          </p:cNvSpPr>
          <p:nvPr/>
        </p:nvSpPr>
        <p:spPr bwMode="auto">
          <a:xfrm>
            <a:off x="215023" y="-144463"/>
            <a:ext cx="42127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8" name="Picture 7" descr="PNG TOY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68" y="929997"/>
            <a:ext cx="2649904" cy="1161511"/>
          </a:xfrm>
          <a:prstGeom prst="rect">
            <a:avLst/>
          </a:prstGeom>
        </p:spPr>
      </p:pic>
      <p:pic>
        <p:nvPicPr>
          <p:cNvPr id="9" name="Picture 8" descr="PNG JEEP"/>
          <p:cNvPicPr>
            <a:picLocks noChangeAspect="1"/>
          </p:cNvPicPr>
          <p:nvPr/>
        </p:nvPicPr>
        <p:blipFill>
          <a:blip r:embed="rId3"/>
          <a:srcRect l="5416" t="8330" r="5404" b="11691"/>
          <a:stretch>
            <a:fillRect/>
          </a:stretch>
        </p:blipFill>
        <p:spPr>
          <a:xfrm flipH="1">
            <a:off x="7813114" y="2697947"/>
            <a:ext cx="2033505" cy="714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9181" t="22582" r="6829" b="10703"/>
          <a:stretch>
            <a:fillRect/>
          </a:stretch>
        </p:blipFill>
        <p:spPr>
          <a:xfrm>
            <a:off x="9220734" y="808882"/>
            <a:ext cx="2579399" cy="9639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 descr="scoo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97" y="889632"/>
            <a:ext cx="1765251" cy="1201876"/>
          </a:xfrm>
          <a:prstGeom prst="rect">
            <a:avLst/>
          </a:prstGeom>
        </p:spPr>
      </p:pic>
      <p:pic>
        <p:nvPicPr>
          <p:cNvPr id="14" name="Picture 3" descr="C:\Users\SONY\Downloads\PNG BOAT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9710" y="2521104"/>
            <a:ext cx="1919578" cy="844431"/>
          </a:xfrm>
          <a:prstGeom prst="rect">
            <a:avLst/>
          </a:prstGeom>
          <a:noFill/>
        </p:spPr>
      </p:pic>
      <p:pic>
        <p:nvPicPr>
          <p:cNvPr id="18" name="Picture 17" descr="png yatc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728199" y="496354"/>
            <a:ext cx="1634921" cy="1305423"/>
          </a:xfrm>
          <a:prstGeom prst="rect">
            <a:avLst/>
          </a:prstGeom>
        </p:spPr>
      </p:pic>
      <p:pic>
        <p:nvPicPr>
          <p:cNvPr id="19" name="Picture 18" descr="png helicopt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258" y="4200176"/>
            <a:ext cx="3008952" cy="1059852"/>
          </a:xfrm>
          <a:prstGeom prst="rect">
            <a:avLst/>
          </a:prstGeom>
        </p:spPr>
      </p:pic>
      <p:pic>
        <p:nvPicPr>
          <p:cNvPr id="20" name="Picture 5" descr="Jet Transparent Passenger - Private Jet Png Transparent, Png ..."/>
          <p:cNvPicPr>
            <a:picLocks noChangeAspect="1" noChangeArrowheads="1"/>
          </p:cNvPicPr>
          <p:nvPr/>
        </p:nvPicPr>
        <p:blipFill>
          <a:blip r:embed="rId9"/>
          <a:srcRect l="12329"/>
          <a:stretch>
            <a:fillRect/>
          </a:stretch>
        </p:blipFill>
        <p:spPr bwMode="auto">
          <a:xfrm flipH="1">
            <a:off x="846436" y="4630121"/>
            <a:ext cx="2805762" cy="1259815"/>
          </a:xfrm>
          <a:prstGeom prst="rect">
            <a:avLst/>
          </a:prstGeom>
          <a:noFill/>
        </p:spPr>
      </p:pic>
      <p:pic>
        <p:nvPicPr>
          <p:cNvPr id="21" name="Picture 8" descr="http://pngimg.com/uploads/ship/ship_PNG5415.png"/>
          <p:cNvPicPr>
            <a:picLocks noChangeAspect="1" noChangeArrowheads="1"/>
          </p:cNvPicPr>
          <p:nvPr/>
        </p:nvPicPr>
        <p:blipFill>
          <a:blip r:embed="rId10"/>
          <a:srcRect l="1829" t="20455" r="6707"/>
          <a:stretch>
            <a:fillRect/>
          </a:stretch>
        </p:blipFill>
        <p:spPr bwMode="auto">
          <a:xfrm>
            <a:off x="4362522" y="4245020"/>
            <a:ext cx="3394669" cy="1465063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718644" y="148693"/>
            <a:ext cx="7364744" cy="65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126523" y="148693"/>
            <a:ext cx="192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ACTIVITY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1" descr="C:\Users\SONY\Downloads\PNG JET PLAN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3559" y="2058027"/>
            <a:ext cx="3869301" cy="199389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0496433" y="5965735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492" y="148692"/>
            <a:ext cx="90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ARRANGE THE VEHICLES AS PER THEIR GROUP.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6092" y="1271960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ysClr val="windowText" lastClr="000000"/>
                </a:solidFill>
              </a:rPr>
              <a:t>LAND</a:t>
            </a:r>
            <a:endParaRPr lang="en-IN" sz="32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2940" y="1246131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ysClr val="windowText" lastClr="000000"/>
                </a:solidFill>
              </a:rPr>
              <a:t>AIR</a:t>
            </a:r>
            <a:endParaRPr lang="en-IN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9404" y="1196752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ysClr val="windowText" lastClr="000000"/>
                </a:solidFill>
              </a:rPr>
              <a:t>WATER</a:t>
            </a:r>
            <a:endParaRPr lang="en-IN" sz="320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PNG TOY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46" y="3429000"/>
            <a:ext cx="2082351" cy="912740"/>
          </a:xfrm>
          <a:prstGeom prst="rect">
            <a:avLst/>
          </a:prstGeom>
        </p:spPr>
      </p:pic>
      <p:pic>
        <p:nvPicPr>
          <p:cNvPr id="7" name="Picture 6" descr="scoo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811" y="4348321"/>
            <a:ext cx="1613167" cy="109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9181" t="22582" r="6829" b="10703"/>
          <a:stretch>
            <a:fillRect/>
          </a:stretch>
        </p:blipFill>
        <p:spPr>
          <a:xfrm>
            <a:off x="1219469" y="5661248"/>
            <a:ext cx="2579399" cy="9639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 descr="PNG JEEP"/>
          <p:cNvPicPr>
            <a:picLocks noChangeAspect="1"/>
          </p:cNvPicPr>
          <p:nvPr/>
        </p:nvPicPr>
        <p:blipFill>
          <a:blip r:embed="rId5"/>
          <a:srcRect l="5416" t="8330" r="5404" b="11691"/>
          <a:stretch>
            <a:fillRect/>
          </a:stretch>
        </p:blipFill>
        <p:spPr>
          <a:xfrm flipH="1">
            <a:off x="1381898" y="2340918"/>
            <a:ext cx="2033505" cy="714058"/>
          </a:xfrm>
          <a:prstGeom prst="rect">
            <a:avLst/>
          </a:prstGeom>
        </p:spPr>
      </p:pic>
      <p:pic>
        <p:nvPicPr>
          <p:cNvPr id="10" name="Picture 5" descr="Jet Transparent Passenger - Private Jet Png Transparent, Png ..."/>
          <p:cNvPicPr>
            <a:picLocks noChangeAspect="1" noChangeArrowheads="1"/>
          </p:cNvPicPr>
          <p:nvPr/>
        </p:nvPicPr>
        <p:blipFill>
          <a:blip r:embed="rId6"/>
          <a:srcRect l="12329"/>
          <a:stretch>
            <a:fillRect/>
          </a:stretch>
        </p:blipFill>
        <p:spPr bwMode="auto">
          <a:xfrm flipH="1">
            <a:off x="5306143" y="3410436"/>
            <a:ext cx="3252917" cy="1460592"/>
          </a:xfrm>
          <a:prstGeom prst="rect">
            <a:avLst/>
          </a:prstGeom>
          <a:noFill/>
        </p:spPr>
      </p:pic>
      <p:pic>
        <p:nvPicPr>
          <p:cNvPr id="11" name="Picture 10" descr="png helicop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580" y="2331024"/>
            <a:ext cx="3008952" cy="1059852"/>
          </a:xfrm>
          <a:prstGeom prst="rect">
            <a:avLst/>
          </a:prstGeom>
        </p:spPr>
      </p:pic>
      <p:pic>
        <p:nvPicPr>
          <p:cNvPr id="12" name="Picture 11" descr="png yatc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654581" y="3881250"/>
            <a:ext cx="1634921" cy="1305423"/>
          </a:xfrm>
          <a:prstGeom prst="rect">
            <a:avLst/>
          </a:prstGeom>
        </p:spPr>
      </p:pic>
      <p:pic>
        <p:nvPicPr>
          <p:cNvPr id="13" name="Picture 8" descr="http://pngimg.com/uploads/ship/ship_PNG5415.png"/>
          <p:cNvPicPr>
            <a:picLocks noChangeAspect="1" noChangeArrowheads="1"/>
          </p:cNvPicPr>
          <p:nvPr/>
        </p:nvPicPr>
        <p:blipFill>
          <a:blip r:embed="rId9"/>
          <a:srcRect l="1829" t="20455" r="6707"/>
          <a:stretch>
            <a:fillRect/>
          </a:stretch>
        </p:blipFill>
        <p:spPr bwMode="auto">
          <a:xfrm>
            <a:off x="8667804" y="2331024"/>
            <a:ext cx="3394669" cy="1465063"/>
          </a:xfrm>
          <a:prstGeom prst="rect">
            <a:avLst/>
          </a:prstGeom>
          <a:noFill/>
        </p:spPr>
      </p:pic>
      <p:pic>
        <p:nvPicPr>
          <p:cNvPr id="14" name="Picture 3" descr="C:\Users\SONY\Downloads\PNG BOAT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43731" y="5516140"/>
            <a:ext cx="1919578" cy="844431"/>
          </a:xfrm>
          <a:prstGeom prst="rect">
            <a:avLst/>
          </a:prstGeom>
          <a:noFill/>
        </p:spPr>
      </p:pic>
      <p:pic>
        <p:nvPicPr>
          <p:cNvPr id="15" name="Picture 1" descr="C:\Users\SONY\Downloads\PNG JET PLAN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97952" y="4871028"/>
            <a:ext cx="3869301" cy="199389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6" name="Google Shape;55;p13">
            <a:extLst>
              <a:ext uri="{FF2B5EF4-FFF2-40B4-BE49-F238E27FC236}">
                <a16:creationId xmlns=""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0511892" y="6031030"/>
            <a:ext cx="2177184" cy="8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8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129</Words>
  <Application>Microsoft Office PowerPoint</Application>
  <PresentationFormat>Custom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29</cp:revision>
  <dcterms:created xsi:type="dcterms:W3CDTF">2020-07-19T13:58:00Z</dcterms:created>
  <dcterms:modified xsi:type="dcterms:W3CDTF">2021-08-25T04:22:48Z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