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D98A6-7F21-4639-A38E-90EC44C3B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33CE9-5496-4559-AA3D-B6672107D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795D-188F-464D-A267-2E8C2479B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00077-9A51-4598-B3B7-93C49F4E4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CAE30-95C1-4EBE-9DA7-B97FFC71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807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706C3-332C-4F22-A52B-5795357AD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B9245-B253-4BC4-88C8-FC0D2F8F8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DE9C0-E0A5-4BC3-9843-752F56C6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F3549-5597-45A7-9476-46AA787C7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06486-282C-41FB-9D67-46D8904A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487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E28A5-2F55-4856-90C8-10F4E25733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08CB5C-4BB0-43E0-9457-73667B4CE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A6028-D7C6-48C7-A0EE-BF2EE0FD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F3000-42D8-4FB8-9739-59AB5EEF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45CB3-750E-481C-8497-23D8F87A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144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C43CC-B422-44EC-B3BF-194B454D7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71B4B-1FC6-4A5D-9DC5-8A37ECE8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21913-030E-49E0-8BD2-4D67E37F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96095-EEF9-4464-BCE3-C36B2CDE0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9B87C-7A73-435D-B607-8ACDF59B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545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16CC-67CA-4FBE-8C8F-71AC4F78A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6A2B6-4B43-4506-8C23-330D7E2F3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640B0-F866-4FE3-BB65-CC3F592F2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32254-CCD7-4639-AA05-6D2405157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2718F-FA7C-49BD-9A4A-05F8810E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574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DB4CF-72ED-46F5-B907-8D19E9D4A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713E-D0C0-4427-A657-1C5FD25FE5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22357-A3E2-4620-8E39-A9E464D1B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56EBA-B108-44E4-9F1F-A5C061A97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E139F-F741-40FD-BF86-F646B6599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AC746-D62F-4DAC-B717-18EBE4F3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68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57059-65BD-41C5-83D7-DC5264FC4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D4315-C092-407E-942D-C0FD8EC33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8128D-6D97-4DC0-BB72-00FE9004E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E6CDC-8FAE-41A5-9D93-20A4E248B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FB0FB-F281-4FFF-8578-1F023BE03C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267FC-ADD7-4C63-9905-88D939F1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59BF72-7FD3-4A64-A534-F593573A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4E4475-8EFF-4D83-9E1A-3B7E77A4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630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007B-5085-4C83-9327-9142595B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336F4D-70D5-4504-87BD-C5935010E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C4F8E-2148-4C04-89E5-B2CE032F5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D64F4-1F41-467B-962E-075A8ADB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270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8EAAF-2570-4F86-BD2A-252196EA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0C522D-9A3C-4654-BFD9-C359D6FBF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E510D-A98B-4690-A4CB-E13F2457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793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48F62-1592-4BEF-A745-6CB0BEA0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9FCBC-8FC9-4ED3-A09B-8EF98FC1F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33AD5-393B-4F84-A772-9EF45C218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A81AD-5F1A-4668-AA22-961A29F5E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4E632-4FA8-45C9-994A-C19CEB2C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C0A82-08D3-480B-9A10-A0B9397F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161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B9E04-2FE2-4E38-87A7-5CB047076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9C0005-234F-47AB-AB2D-D223222E00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46511-D16B-45E1-8FAD-ED6C1D408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719FF-1A08-4729-A694-30D713DB0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9FCC6-67CC-45B6-9CF7-B7C86D30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F64304-68AC-434B-A086-EAAEB116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216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E28E3F-D899-49DF-A99B-CCE320892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950C8-3B19-4CA1-96D5-ECAE0482C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0780C-E182-483A-A39A-98EF319AD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6D9DA-BA56-4275-A544-EF03789174DF}" type="datetimeFigureOut">
              <a:rPr lang="en-IN" smtClean="0"/>
              <a:t>28-09-2021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680B1-0F2B-4EE0-8AEE-3C6A0AB58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DE877-77F8-482C-BA20-2A5E0951B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B4CD-51C0-4159-9CD8-15F34109B1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6457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CB893A-76C9-4862-88A5-48795D4F819F}"/>
              </a:ext>
            </a:extLst>
          </p:cNvPr>
          <p:cNvSpPr txBox="1"/>
          <p:nvPr/>
        </p:nvSpPr>
        <p:spPr>
          <a:xfrm>
            <a:off x="2024656" y="2154920"/>
            <a:ext cx="81426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WELCOME TO  ODM ONLINE CLASS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CLASS-UKG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SUBJECT-GK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T0PIC- 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Revision-Oral</a:t>
            </a:r>
          </a:p>
          <a:p>
            <a:pPr algn="ctr"/>
            <a:r>
              <a:rPr lang="en-US" sz="2800" b="1" dirty="0">
                <a:latin typeface="Calibri" pitchFamily="34" charset="0"/>
                <a:cs typeface="Calibri" pitchFamily="34" charset="0"/>
              </a:rPr>
              <a:t>                                                     (</a:t>
            </a:r>
            <a:r>
              <a:rPr lang="en-US" sz="2800" b="1" dirty="0" err="1">
                <a:latin typeface="Calibri" pitchFamily="34" charset="0"/>
                <a:cs typeface="Calibri" pitchFamily="34" charset="0"/>
              </a:rPr>
              <a:t>Animal,Food,Vehicle</a:t>
            </a:r>
            <a:r>
              <a:rPr lang="en-US" sz="2800" b="1" dirty="0">
                <a:latin typeface="Calibri" pitchFamily="34" charset="0"/>
                <a:cs typeface="Calibri" pitchFamily="34" charset="0"/>
              </a:rPr>
              <a:t>)</a:t>
            </a:r>
            <a:endParaRPr lang="en-US" sz="28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</a:t>
            </a: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17AD49B4-31B7-47AB-ADBE-776CBC4CA84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0648" y="230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617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A371741E-114A-4E05-8F5D-6795B574714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0648" y="182525"/>
            <a:ext cx="2179177" cy="9223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503B57-1A7B-4561-B9D4-830316030C51}"/>
              </a:ext>
            </a:extLst>
          </p:cNvPr>
          <p:cNvSpPr txBox="1"/>
          <p:nvPr/>
        </p:nvSpPr>
        <p:spPr>
          <a:xfrm>
            <a:off x="2281693" y="1013725"/>
            <a:ext cx="9214317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Answer the following questions-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domestic animals.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animals which live in forest.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animals which live both in land and water.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vehicles with three wheels.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vehicles which are pulled by animals.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Which is the fastest means of transport?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vehicles which have more than four wheels.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important places in your neighborhood.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fruits which are used for yummy juice.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any two animal product food.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Name a fruit which can be eaten  raw</a:t>
            </a:r>
            <a:r>
              <a:rPr lang="en-IN" sz="2800" dirty="0"/>
              <a:t> as well as cooked.</a:t>
            </a:r>
          </a:p>
          <a:p>
            <a:r>
              <a:rPr lang="en-IN" sz="2800" dirty="0"/>
              <a:t>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6874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129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Sipra Rath</dc:creator>
  <cp:lastModifiedBy>Nishitha Nanda</cp:lastModifiedBy>
  <cp:revision>5</cp:revision>
  <dcterms:created xsi:type="dcterms:W3CDTF">2021-09-27T13:16:57Z</dcterms:created>
  <dcterms:modified xsi:type="dcterms:W3CDTF">2021-09-28T06:01:42Z</dcterms:modified>
</cp:coreProperties>
</file>