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7" r:id="rId4"/>
    <p:sldId id="268" r:id="rId5"/>
    <p:sldId id="275" r:id="rId6"/>
    <p:sldId id="274" r:id="rId7"/>
    <p:sldId id="270" r:id="rId8"/>
    <p:sldId id="278" r:id="rId9"/>
    <p:sldId id="271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9CF34-88EE-489B-8E47-17AC65F8E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A5BD7-E9CB-44D7-9D9C-8417129E5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9540A-837C-4A57-B7ED-AC9BDA32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2F46-7920-45BA-9E75-7B9D3B8BFD79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97E1C-0487-4460-AB50-366B6968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DF67-9971-42E2-B1EE-CC734E27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7D01-9ADC-478D-B6FD-50C1BF9C8C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573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63D4A-8703-41CD-90AA-692DE841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02765-46D9-406E-8955-B73B01637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F31D-22AE-4A16-AB4A-A428A73D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2F46-7920-45BA-9E75-7B9D3B8BFD79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78ABC-C8E8-4892-8E4A-878B211F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B4E76-20F2-4908-BFB7-1FCA4B8B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7D01-9ADC-478D-B6FD-50C1BF9C8C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99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2D94B-1803-4720-BC41-A4D41A905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38424-1960-4CC2-BBDE-D00A3024A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A94CA-65CF-4A15-9163-41A13011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2F46-7920-45BA-9E75-7B9D3B8BFD79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AD535-CBF3-4D32-A81F-6A72673D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78A7C-5002-4818-9AAE-80234291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7D01-9ADC-478D-B6FD-50C1BF9C8C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34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04DF-6CCB-4629-845C-9DD3B18E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E8596-1F3C-4515-BE30-E724114C9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E3C35-8F57-4609-88C0-C60E83E49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2F46-7920-45BA-9E75-7B9D3B8BFD79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87C7F-7B71-495C-B661-2823756E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C316F-C22E-47D6-B52C-55F2E724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7D01-9ADC-478D-B6FD-50C1BF9C8C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504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34A5-D62D-4D9A-9891-2B84DEE4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AD3B0-97A7-4A1B-BA37-31323765B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56E75-CC03-4B5B-81E0-93437522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2F46-7920-45BA-9E75-7B9D3B8BFD79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D3D93-4DDB-4BFD-AFA5-71BF9DA0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97568-C189-4203-89AD-93BCBD23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7D01-9ADC-478D-B6FD-50C1BF9C8C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86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48A2-47DB-47D8-9DB6-2EA3DC4C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6417D-F101-4CFB-BE99-0D54FB92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0918B-EC1E-413F-B1F3-3B76871CE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568E2-AADA-4639-927F-59A782B6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2F46-7920-45BA-9E75-7B9D3B8BFD79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61304-E40D-43B2-B229-D1080F31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23819-AFCE-4EB4-BC47-A9155307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7D01-9ADC-478D-B6FD-50C1BF9C8C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99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5FA3-8733-4CFD-9DFF-954D0756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0685F-CC28-4CFA-B869-256ED9B5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36C27-C391-4761-8707-4B47F88EA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37E19-5E5F-42E6-BCC2-169E6E984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E676F-4912-4AEA-8811-0BF06B9B0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1735FC-665F-40BF-A241-AD6BCFE9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2F46-7920-45BA-9E75-7B9D3B8BFD79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6CCBE5-B80F-4692-A077-FAAB2F3E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B6A51-4D96-4424-A2C4-B2B07564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7D01-9ADC-478D-B6FD-50C1BF9C8C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842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FFA41-EFCD-4D00-A757-4AAC1C3D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61530-14C0-4050-8DAC-B8474B48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2F46-7920-45BA-9E75-7B9D3B8BFD79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7AEAF-FB59-4917-9DF1-525AA24D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5BCA6-8145-4C3C-84D1-97E921E0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7D01-9ADC-478D-B6FD-50C1BF9C8C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544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1F6FC-E530-418C-8D8F-D15C3619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2F46-7920-45BA-9E75-7B9D3B8BFD79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3EE5A-4833-44B5-AF28-1C4C1A46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FBDA9-7C45-4C41-B2FF-1A4A3EB1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7D01-9ADC-478D-B6FD-50C1BF9C8C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531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147F-67F4-4668-B0AE-1313A8A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B930-8611-47CE-AA6E-39B8DD240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643B5-C44C-4C2A-B0C2-3ECDA3758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16982-7A31-461B-BC85-72A602ED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2F46-7920-45BA-9E75-7B9D3B8BFD79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A4BE1-4CEF-4C39-BFFF-EF26D69A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D5B2B-BBB8-4943-8AA7-2DF56E43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7D01-9ADC-478D-B6FD-50C1BF9C8C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4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2FF72-26B8-4257-A158-C960BF4F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914977-8571-4D79-B519-28D647D56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A7EB1-8054-4639-8A77-BC6086D73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961D8-F730-4761-B6A0-16446D49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2F46-7920-45BA-9E75-7B9D3B8BFD79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C523F-4310-474D-A9D5-7EDF1079E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4DABB-8969-44DD-BF98-6AA9D014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7D01-9ADC-478D-B6FD-50C1BF9C8C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650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72597-37C5-4B00-A4A8-CB607411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8CFD7-D1DD-4B3C-BF94-C14207E9D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2207C-B23A-452D-89AE-AF12FB076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F2F46-7920-45BA-9E75-7B9D3B8BFD79}" type="datetimeFigureOut">
              <a:rPr lang="en-IN" smtClean="0"/>
              <a:t>05-01-2022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9F020-E199-464C-9022-65CD3767A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505A1-64DE-4B2F-AF78-E23276A0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17D01-9ADC-478D-B6FD-50C1BF9C8C1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63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GI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628384" y="213996"/>
            <a:ext cx="2169160" cy="10560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2167849" y="2283382"/>
            <a:ext cx="6565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                  CLASS-UKG</a:t>
            </a:r>
          </a:p>
          <a:p>
            <a:r>
              <a:rPr lang="en-US" sz="3600" b="1" dirty="0"/>
              <a:t>                   SUBJECT-GK</a:t>
            </a:r>
          </a:p>
          <a:p>
            <a:r>
              <a:rPr lang="en-US" sz="3600" b="1" dirty="0"/>
              <a:t>                   TOPIC-OUR COUNTRY</a:t>
            </a:r>
          </a:p>
        </p:txBody>
      </p:sp>
      <p:pic>
        <p:nvPicPr>
          <p:cNvPr id="4" name="Picture 3" descr="National Flag of India Mov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11" y="984558"/>
            <a:ext cx="2047875" cy="1552575"/>
          </a:xfrm>
          <a:prstGeom prst="rect">
            <a:avLst/>
          </a:prstGeom>
        </p:spPr>
      </p:pic>
      <p:pic>
        <p:nvPicPr>
          <p:cNvPr id="5" name="Google Shape;54;p13">
            <a:extLst>
              <a:ext uri="{FF2B5EF4-FFF2-40B4-BE49-F238E27FC236}">
                <a16:creationId xmlns:a16="http://schemas.microsoft.com/office/drawing/2014/main" id="{2846337A-B39A-4AF4-A68E-910D2D733651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4643446"/>
            <a:ext cx="12192000" cy="2214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/>
          <p:cNvSpPr txBox="1"/>
          <p:nvPr/>
        </p:nvSpPr>
        <p:spPr>
          <a:xfrm>
            <a:off x="2195400" y="16479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algn="ctr">
              <a:lnSpc>
                <a:spcPct val="115000"/>
              </a:lnSpc>
              <a:buSzPts val="4000"/>
            </a:pPr>
            <a:r>
              <a:rPr lang="en-GB" sz="4000" b="1"/>
              <a:t>THANKING YOU</a:t>
            </a:r>
            <a:endParaRPr sz="4000" b="1"/>
          </a:p>
          <a:p>
            <a:pPr marL="457200" algn="ctr">
              <a:lnSpc>
                <a:spcPct val="115000"/>
              </a:lnSpc>
              <a:buSzPts val="4000"/>
            </a:pPr>
            <a:r>
              <a:rPr lang="en-GB" sz="4000" b="1">
                <a:solidFill>
                  <a:srgbClr val="FF0000"/>
                </a:solidFill>
              </a:rPr>
              <a:t>ODM EDUCATIONAL GROUP</a:t>
            </a:r>
            <a:endParaRPr sz="4000" b="1">
              <a:solidFill>
                <a:srgbClr val="FF0000"/>
              </a:solidFill>
            </a:endParaRPr>
          </a:p>
          <a:p>
            <a:pPr>
              <a:buSzPts val="1400"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083801" y="188381"/>
            <a:ext cx="1811764" cy="90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96766" y="1254339"/>
            <a:ext cx="11598467" cy="5415280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2" descr="My country INDIA essay for kids | 15 lines essay on MY COUNTRY INDIA - 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219" y="1675979"/>
            <a:ext cx="10551559" cy="4572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7" name="Horizontal Scroll 6"/>
          <p:cNvSpPr/>
          <p:nvPr/>
        </p:nvSpPr>
        <p:spPr>
          <a:xfrm>
            <a:off x="4068566" y="5182021"/>
            <a:ext cx="6482994" cy="829944"/>
          </a:xfrm>
          <a:prstGeom prst="horizontalScroll">
            <a:avLst>
              <a:gd name="adj" fmla="val 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 love my country</a:t>
            </a:r>
          </a:p>
        </p:txBody>
      </p:sp>
      <p:pic>
        <p:nvPicPr>
          <p:cNvPr id="9" name="Picture 8" descr="EmbarrassedImpassionedHerculesbeetle-size_restricted">
            <a:extLst>
              <a:ext uri="{FF2B5EF4-FFF2-40B4-BE49-F238E27FC236}">
                <a16:creationId xmlns:a16="http://schemas.microsoft.com/office/drawing/2014/main" id="{B69985BF-FCE2-4DE6-A1C8-3BA21767D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688" y="1675979"/>
            <a:ext cx="3024402" cy="869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120045" y="231472"/>
            <a:ext cx="1647863" cy="87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369870" y="1197241"/>
            <a:ext cx="11486508" cy="5429288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4" descr="India States Map and Outline by vzan2012 | GraphicRi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237" y="1406518"/>
            <a:ext cx="5461415" cy="50723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5" name="Horizontal Scroll 4"/>
          <p:cNvSpPr/>
          <p:nvPr/>
        </p:nvSpPr>
        <p:spPr>
          <a:xfrm>
            <a:off x="7208019" y="1607509"/>
            <a:ext cx="3470313" cy="1758613"/>
          </a:xfrm>
          <a:prstGeom prst="horizontalScroll">
            <a:avLst/>
          </a:prstGeom>
          <a:solidFill>
            <a:srgbClr val="F5B435"/>
          </a:solidFill>
          <a:ln w="762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COUNTRY</a:t>
            </a:r>
          </a:p>
        </p:txBody>
      </p:sp>
      <p:sp>
        <p:nvSpPr>
          <p:cNvPr id="6" name="Bevel 5"/>
          <p:cNvSpPr/>
          <p:nvPr/>
        </p:nvSpPr>
        <p:spPr>
          <a:xfrm>
            <a:off x="7899917" y="3942708"/>
            <a:ext cx="2576195" cy="942339"/>
          </a:xfrm>
          <a:prstGeom prst="bevel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INDIA</a:t>
            </a:r>
          </a:p>
        </p:txBody>
      </p:sp>
      <p:pic>
        <p:nvPicPr>
          <p:cNvPr id="7" name="Picture 6" descr="National Flag of India Mov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10" y="193772"/>
            <a:ext cx="1763395" cy="99314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335098" y="2142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23982" y="1071841"/>
            <a:ext cx="11096090" cy="5429288"/>
          </a:xfrm>
          <a:prstGeom prst="round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628" name="AutoShape 4" descr="National Emblem Of India | Satyameva Jayate | RitiRiwa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6630" name="AutoShape 6" descr="National Emblem Of India | Satyameva Jayate | RitiRiwa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26632" name="Picture 8" descr="http://img2.wikia.nocookie.net/__cb20111215174045/althistory/images/4/42/Emblem_of_the_ROI.png  | Indian flag images, Indian flag wallpaper, Indian army wallpap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0220" y="2180570"/>
            <a:ext cx="2714625" cy="32118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2700"/>
          </a:effectLst>
        </p:spPr>
      </p:pic>
      <p:pic>
        <p:nvPicPr>
          <p:cNvPr id="26633" name="Picture 9" descr="C:\Users\SONY\Downloads\Indian-Flag-PNG-HD_by_pngimagesfree.com.png"/>
          <p:cNvPicPr>
            <a:picLocks noChangeAspect="1" noChangeArrowheads="1"/>
          </p:cNvPicPr>
          <p:nvPr/>
        </p:nvPicPr>
        <p:blipFill>
          <a:blip r:embed="rId4"/>
          <a:srcRect l="4651"/>
          <a:stretch>
            <a:fillRect/>
          </a:stretch>
        </p:blipFill>
        <p:spPr bwMode="auto">
          <a:xfrm>
            <a:off x="1065908" y="997865"/>
            <a:ext cx="3571900" cy="5072098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>
            <a:off x="6669324" y="1306333"/>
            <a:ext cx="4016416" cy="940653"/>
          </a:xfrm>
          <a:prstGeom prst="horizontalScroll">
            <a:avLst/>
          </a:prstGeom>
          <a:solidFill>
            <a:srgbClr val="F5B435"/>
          </a:solidFill>
          <a:ln w="76200">
            <a:solidFill>
              <a:srgbClr val="E40D08"/>
            </a:solidFill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National Emblem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664432" y="3510191"/>
            <a:ext cx="3155005" cy="940653"/>
          </a:xfrm>
          <a:prstGeom prst="horizontalScroll">
            <a:avLst/>
          </a:prstGeom>
          <a:solidFill>
            <a:srgbClr val="F5B435"/>
          </a:solidFill>
          <a:ln w="76200">
            <a:solidFill>
              <a:srgbClr val="E40D08"/>
            </a:solidFill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National Flag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2986711" y="4399281"/>
            <a:ext cx="2075840" cy="940653"/>
          </a:xfrm>
          <a:prstGeom prst="horizontalScroll">
            <a:avLst/>
          </a:prstGeom>
          <a:solidFill>
            <a:srgbClr val="F5B435"/>
          </a:solidFill>
          <a:ln w="76200">
            <a:solidFill>
              <a:srgbClr val="E40D08"/>
            </a:solidFill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Triranga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6368594" y="5314989"/>
            <a:ext cx="4617878" cy="942339"/>
          </a:xfrm>
          <a:prstGeom prst="horizontalScroll">
            <a:avLst/>
          </a:prstGeom>
          <a:solidFill>
            <a:srgbClr val="F5B435"/>
          </a:solidFill>
          <a:ln w="76200">
            <a:solidFill>
              <a:srgbClr val="E40D08"/>
            </a:solidFill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Lion capital of Ashoka at Sarnath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animBg="1"/>
      <p:bldP spid="6" grpId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089223" y="166701"/>
            <a:ext cx="1817980" cy="963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1055243" y="184187"/>
            <a:ext cx="8931516" cy="6489626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674" name="AutoShape 2" descr="Meaning Of Indian National Anthem - nutriredle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28676" name="Picture 4" descr="Meaning Of Indian National Anthem - nutrired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9575" y="1314826"/>
            <a:ext cx="7994650" cy="5198724"/>
          </a:xfrm>
          <a:prstGeom prst="flowChartAlternateProcess">
            <a:avLst/>
          </a:prstGeom>
          <a:noFill/>
          <a:ln w="76200">
            <a:solidFill>
              <a:srgbClr val="FA3A20"/>
            </a:solidFill>
          </a:ln>
        </p:spPr>
      </p:pic>
      <p:sp>
        <p:nvSpPr>
          <p:cNvPr id="5" name="Horizontal Scroll 4"/>
          <p:cNvSpPr/>
          <p:nvPr/>
        </p:nvSpPr>
        <p:spPr>
          <a:xfrm>
            <a:off x="3493452" y="278337"/>
            <a:ext cx="4366895" cy="942339"/>
          </a:xfrm>
          <a:prstGeom prst="horizontalScroll">
            <a:avLst/>
          </a:prstGeom>
          <a:solidFill>
            <a:srgbClr val="F5B435"/>
          </a:solidFill>
          <a:ln w="76200">
            <a:solidFill>
              <a:srgbClr val="E40D08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National Athem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355851" y="3632836"/>
            <a:ext cx="4152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jana gana mana adhi</a:t>
            </a:r>
          </a:p>
          <a:p>
            <a:r>
              <a:rPr lang="en-US" sz="3600" b="1"/>
              <a:t>nayak jaya hai....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404515" y="142556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66547" y="997865"/>
            <a:ext cx="11156266" cy="5717579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9698" name="Picture 2" descr="राष्ट्रगीत ही नहीं, राष्ट्र की आत्मा भी है वंदेमातरम"/>
          <p:cNvPicPr>
            <a:picLocks noChangeAspect="1" noChangeArrowheads="1"/>
          </p:cNvPicPr>
          <p:nvPr/>
        </p:nvPicPr>
        <p:blipFill>
          <a:blip r:embed="rId3"/>
          <a:srcRect l="5769" r="16922"/>
          <a:stretch>
            <a:fillRect/>
          </a:stretch>
        </p:blipFill>
        <p:spPr bwMode="auto">
          <a:xfrm>
            <a:off x="1376737" y="1211910"/>
            <a:ext cx="5732980" cy="5308439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6" name="Vertical Scroll 5"/>
          <p:cNvSpPr/>
          <p:nvPr/>
        </p:nvSpPr>
        <p:spPr>
          <a:xfrm>
            <a:off x="7520683" y="2435210"/>
            <a:ext cx="3673033" cy="3117690"/>
          </a:xfrm>
          <a:prstGeom prst="verticalScroll">
            <a:avLst/>
          </a:prstGeom>
          <a:solidFill>
            <a:srgbClr val="F5B435"/>
          </a:solidFill>
          <a:ln w="762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National</a:t>
            </a:r>
          </a:p>
          <a:p>
            <a:pPr algn="ctr"/>
            <a:r>
              <a:rPr lang="en-US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Song-</a:t>
            </a:r>
          </a:p>
          <a:p>
            <a:pPr algn="ctr"/>
            <a:r>
              <a:rPr lang="en-US" altLang="zh-CN" sz="40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Vande</a:t>
            </a:r>
            <a:endParaRPr lang="en-US" altLang="zh-CN" sz="4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40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mataram</a:t>
            </a:r>
            <a:endParaRPr lang="en-US" altLang="zh-CN" sz="4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827" y="1211910"/>
            <a:ext cx="1210310" cy="75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342453" y="40070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436973" y="231169"/>
            <a:ext cx="9713894" cy="63956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4578" name="Picture 2" descr="Gandhi Jayanti- All you Need to Know About Father of Nation - Trending  Media Buz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197" y="775969"/>
            <a:ext cx="8659687" cy="5610226"/>
          </a:xfrm>
          <a:prstGeom prst="roundRect">
            <a:avLst/>
          </a:prstGeom>
          <a:noFill/>
          <a:ln w="76200">
            <a:solidFill>
              <a:srgbClr val="FA3A20"/>
            </a:solidFill>
          </a:ln>
        </p:spPr>
      </p:pic>
      <p:sp>
        <p:nvSpPr>
          <p:cNvPr id="5" name="Horizontal Scroll 4"/>
          <p:cNvSpPr/>
          <p:nvPr/>
        </p:nvSpPr>
        <p:spPr>
          <a:xfrm>
            <a:off x="3110472" y="231169"/>
            <a:ext cx="4366895" cy="942339"/>
          </a:xfrm>
          <a:prstGeom prst="horizontalScroll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Father of Nation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45387" y="5333641"/>
            <a:ext cx="5502910" cy="942339"/>
          </a:xfrm>
          <a:prstGeom prst="horizontalScroll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Mahatma Gandhi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280330" y="141921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56304" y="1137399"/>
            <a:ext cx="11156235" cy="5430520"/>
          </a:xfrm>
          <a:prstGeom prst="round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7890" name="Picture 2" descr="The Prime Minister of India:Power and Functions"/>
          <p:cNvPicPr>
            <a:picLocks noChangeAspect="1" noChangeArrowheads="1"/>
          </p:cNvPicPr>
          <p:nvPr/>
        </p:nvPicPr>
        <p:blipFill>
          <a:blip r:embed="rId3"/>
          <a:srcRect l="12891" r="14453"/>
          <a:stretch>
            <a:fillRect/>
          </a:stretch>
        </p:blipFill>
        <p:spPr bwMode="auto">
          <a:xfrm>
            <a:off x="1416370" y="1383404"/>
            <a:ext cx="5498137" cy="4957445"/>
          </a:xfrm>
          <a:prstGeom prst="flowChartAlternateProcess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Vertical Scroll 5"/>
          <p:cNvSpPr/>
          <p:nvPr/>
        </p:nvSpPr>
        <p:spPr>
          <a:xfrm>
            <a:off x="7696411" y="1561205"/>
            <a:ext cx="3373120" cy="4601845"/>
          </a:xfrm>
          <a:prstGeom prst="verticalScroll">
            <a:avLst/>
          </a:prstGeom>
          <a:solidFill>
            <a:srgbClr val="F5B435"/>
          </a:solidFill>
          <a:ln w="762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 minister of</a:t>
            </a:r>
          </a:p>
          <a:p>
            <a:pPr algn="ctr"/>
            <a:r>
              <a:rPr lang="en-US" altLang="zh-CN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INDIA-</a:t>
            </a:r>
          </a:p>
          <a:p>
            <a:pPr algn="ctr"/>
            <a:r>
              <a:rPr lang="en-US" altLang="zh-CN" sz="36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</a:t>
            </a:r>
            <a:r>
              <a:rPr lang="en-US" altLang="zh-CN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altLang="zh-CN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Narendra</a:t>
            </a:r>
          </a:p>
          <a:p>
            <a:pPr algn="ctr"/>
            <a:r>
              <a:rPr lang="en-US" altLang="zh-CN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Modi</a:t>
            </a:r>
          </a:p>
          <a:p>
            <a:pPr algn="ctr"/>
            <a:endParaRPr lang="en-US" altLang="zh-CN" sz="3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2D7DF-761E-4FEF-85BB-86EA5453484A}"/>
              </a:ext>
            </a:extLst>
          </p:cNvPr>
          <p:cNvSpPr txBox="1"/>
          <p:nvPr/>
        </p:nvSpPr>
        <p:spPr>
          <a:xfrm>
            <a:off x="1970070" y="237873"/>
            <a:ext cx="6475288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 minister of  INDIA -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427335" y="15938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68017" y="1137920"/>
            <a:ext cx="11103425" cy="55245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770" name="AutoShape 2" descr="Independence Day of India - 15th Augus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32772" name="Picture 4" descr="Indian Festival 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366" y="1444942"/>
            <a:ext cx="9524144" cy="491045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Horizontal Scroll 6"/>
          <p:cNvSpPr/>
          <p:nvPr/>
        </p:nvSpPr>
        <p:spPr>
          <a:xfrm>
            <a:off x="2959100" y="319406"/>
            <a:ext cx="6493510" cy="942339"/>
          </a:xfrm>
          <a:prstGeom prst="horizontalScroll">
            <a:avLst/>
          </a:prstGeom>
          <a:solidFill>
            <a:srgbClr val="F5B435"/>
          </a:solidFill>
          <a:ln w="762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National festivals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4499610" y="2866232"/>
            <a:ext cx="4844415" cy="942339"/>
          </a:xfrm>
          <a:prstGeom prst="horizontalScroll">
            <a:avLst/>
          </a:prstGeom>
          <a:solidFill>
            <a:srgbClr val="F5B435"/>
          </a:solidFill>
          <a:ln w="76200">
            <a:solidFill>
              <a:srgbClr val="E40D08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Republic Day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4499610" y="3931126"/>
            <a:ext cx="4843780" cy="942339"/>
          </a:xfrm>
          <a:prstGeom prst="horizontalScroll">
            <a:avLst/>
          </a:prstGeom>
          <a:solidFill>
            <a:srgbClr val="F5B435"/>
          </a:solidFill>
          <a:ln w="76200">
            <a:solidFill>
              <a:srgbClr val="E40D08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Independence Day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4499610" y="4908708"/>
            <a:ext cx="4843145" cy="942339"/>
          </a:xfrm>
          <a:prstGeom prst="horizontalScroll">
            <a:avLst/>
          </a:prstGeom>
          <a:solidFill>
            <a:srgbClr val="F5B435"/>
          </a:solidFill>
          <a:ln w="76200">
            <a:solidFill>
              <a:srgbClr val="E40D08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Gandhi Jayanti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70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918018089840</cp:lastModifiedBy>
  <cp:revision>4</cp:revision>
  <dcterms:created xsi:type="dcterms:W3CDTF">2022-01-03T07:40:57Z</dcterms:created>
  <dcterms:modified xsi:type="dcterms:W3CDTF">2022-01-05T02:09:35Z</dcterms:modified>
</cp:coreProperties>
</file>