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68" r:id="rId3"/>
    <p:sldId id="269" r:id="rId4"/>
    <p:sldId id="279" r:id="rId5"/>
    <p:sldId id="256" r:id="rId6"/>
    <p:sldId id="259" r:id="rId7"/>
    <p:sldId id="278" r:id="rId8"/>
    <p:sldId id="257" r:id="rId9"/>
    <p:sldId id="260" r:id="rId10"/>
    <p:sldId id="265" r:id="rId11"/>
    <p:sldId id="282" r:id="rId12"/>
    <p:sldId id="261" r:id="rId13"/>
    <p:sldId id="276" r:id="rId14"/>
    <p:sldId id="277" r:id="rId15"/>
    <p:sldId id="263" r:id="rId16"/>
    <p:sldId id="267" r:id="rId17"/>
    <p:sldId id="281" r:id="rId18"/>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9" autoAdjust="0"/>
    <p:restoredTop sz="94660"/>
  </p:normalViewPr>
  <p:slideViewPr>
    <p:cSldViewPr>
      <p:cViewPr varScale="1">
        <p:scale>
          <a:sx n="86" d="100"/>
          <a:sy n="86" d="100"/>
        </p:scale>
        <p:origin x="558" y="84"/>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D47E6615-F9DC-4A76-B7B9-4601F78B56CF}" type="datetimeFigureOut">
              <a:rPr lang="en-US" smtClean="0"/>
              <a:t>11/17/2021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3DF465D-B069-4E16-95F3-9D8546BAFBCE}"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47E6615-F9DC-4A76-B7B9-4601F78B56CF}" type="datetimeFigureOut">
              <a:rPr lang="en-US" smtClean="0"/>
              <a:t>11/17/2021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3DF465D-B069-4E16-95F3-9D8546BAFBCE}"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47E6615-F9DC-4A76-B7B9-4601F78B56CF}" type="datetimeFigureOut">
              <a:rPr lang="en-US" smtClean="0"/>
              <a:t>11/17/2021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3DF465D-B069-4E16-95F3-9D8546BAFBCE}"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47E6615-F9DC-4A76-B7B9-4601F78B56CF}" type="datetimeFigureOut">
              <a:rPr lang="en-US" smtClean="0"/>
              <a:t>11/17/2021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3DF465D-B069-4E16-95F3-9D8546BAFBCE}"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333" b="1" cap="all"/>
            </a:lvl1pPr>
          </a:lstStyle>
          <a:p>
            <a:r>
              <a:rPr lang="en-US"/>
              <a:t>Click to edit Master title style</a:t>
            </a:r>
            <a:endParaRPr lang="en-IN"/>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167">
                <a:solidFill>
                  <a:schemeClr val="tx1">
                    <a:tint val="75000"/>
                  </a:schemeClr>
                </a:solidFill>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7E6615-F9DC-4A76-B7B9-4601F78B56CF}" type="datetimeFigureOut">
              <a:rPr lang="en-US" smtClean="0"/>
              <a:t>11/17/2021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3DF465D-B069-4E16-95F3-9D8546BAFBCE}"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9530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503555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D47E6615-F9DC-4A76-B7B9-4601F78B56CF}" type="datetimeFigureOut">
              <a:rPr lang="en-US" smtClean="0"/>
              <a:t>11/17/2021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3DF465D-B069-4E16-95F3-9D8546BAFBCE}"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D47E6615-F9DC-4A76-B7B9-4601F78B56CF}" type="datetimeFigureOut">
              <a:rPr lang="en-US" smtClean="0"/>
              <a:t>11/17/2021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3DF465D-B069-4E16-95F3-9D8546BAFBCE}"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D47E6615-F9DC-4A76-B7B9-4601F78B56CF}" type="datetimeFigureOut">
              <a:rPr lang="en-US" smtClean="0"/>
              <a:t>11/17/2021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3DF465D-B069-4E16-95F3-9D8546BAFBCE}"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E6615-F9DC-4A76-B7B9-4601F78B56CF}" type="datetimeFigureOut">
              <a:rPr lang="en-US" smtClean="0"/>
              <a:t>11/17/2021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3DF465D-B069-4E16-95F3-9D8546BAFBCE}"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167" b="1"/>
            </a:lvl1pPr>
          </a:lstStyle>
          <a:p>
            <a:r>
              <a:rPr lang="en-US"/>
              <a:t>Click to edit Master title style</a:t>
            </a:r>
            <a:endParaRPr lang="en-IN"/>
          </a:p>
        </p:txBody>
      </p:sp>
      <p:sp>
        <p:nvSpPr>
          <p:cNvPr id="3" name="Content Placeholder 2"/>
          <p:cNvSpPr>
            <a:spLocks noGrp="1"/>
          </p:cNvSpPr>
          <p:nvPr>
            <p:ph idx="1"/>
          </p:nvPr>
        </p:nvSpPr>
        <p:spPr>
          <a:xfrm>
            <a:off x="3872971" y="273051"/>
            <a:ext cx="5537729" cy="5853113"/>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lang="en-US"/>
              <a:t>Click to edit Master text styles</a:t>
            </a:r>
          </a:p>
        </p:txBody>
      </p:sp>
      <p:sp>
        <p:nvSpPr>
          <p:cNvPr id="5" name="Date Placeholder 4"/>
          <p:cNvSpPr>
            <a:spLocks noGrp="1"/>
          </p:cNvSpPr>
          <p:nvPr>
            <p:ph type="dt" sz="half" idx="10"/>
          </p:nvPr>
        </p:nvSpPr>
        <p:spPr/>
        <p:txBody>
          <a:bodyPr/>
          <a:lstStyle/>
          <a:p>
            <a:fld id="{D47E6615-F9DC-4A76-B7B9-4601F78B56CF}" type="datetimeFigureOut">
              <a:rPr lang="en-US" smtClean="0"/>
              <a:t>11/17/2021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3DF465D-B069-4E16-95F3-9D8546BAFBCE}"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167" b="1"/>
            </a:lvl1pPr>
          </a:lstStyle>
          <a:p>
            <a:r>
              <a:rPr lang="en-US"/>
              <a:t>Click to edit Master title style</a:t>
            </a:r>
            <a:endParaRPr lang="en-IN"/>
          </a:p>
        </p:txBody>
      </p:sp>
      <p:sp>
        <p:nvSpPr>
          <p:cNvPr id="3" name="Picture Placeholder 2"/>
          <p:cNvSpPr>
            <a:spLocks noGrp="1"/>
          </p:cNvSpPr>
          <p:nvPr>
            <p:ph type="pic" idx="1"/>
          </p:nvPr>
        </p:nvSpPr>
        <p:spPr>
          <a:xfrm>
            <a:off x="1941645" y="612775"/>
            <a:ext cx="5943600" cy="4114800"/>
          </a:xfrm>
        </p:spPr>
        <p:txBody>
          <a:bodyPr/>
          <a:lstStyle>
            <a:lvl1pPr marL="0" indent="0">
              <a:buNone/>
              <a:defRPr sz="3467"/>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endParaRPr lang="en-IN"/>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lang="en-US"/>
              <a:t>Click to edit Master text styles</a:t>
            </a:r>
          </a:p>
        </p:txBody>
      </p:sp>
      <p:sp>
        <p:nvSpPr>
          <p:cNvPr id="5" name="Date Placeholder 4"/>
          <p:cNvSpPr>
            <a:spLocks noGrp="1"/>
          </p:cNvSpPr>
          <p:nvPr>
            <p:ph type="dt" sz="half" idx="10"/>
          </p:nvPr>
        </p:nvSpPr>
        <p:spPr/>
        <p:txBody>
          <a:bodyPr/>
          <a:lstStyle/>
          <a:p>
            <a:fld id="{D47E6615-F9DC-4A76-B7B9-4601F78B56CF}" type="datetimeFigureOut">
              <a:rPr lang="en-US" smtClean="0"/>
              <a:t>11/17/2021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3DF465D-B069-4E16-95F3-9D8546BAFBCE}"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300">
                <a:solidFill>
                  <a:schemeClr val="tx1">
                    <a:tint val="75000"/>
                  </a:schemeClr>
                </a:solidFill>
              </a:defRPr>
            </a:lvl1pPr>
          </a:lstStyle>
          <a:p>
            <a:fld id="{D47E6615-F9DC-4A76-B7B9-4601F78B56CF}" type="datetimeFigureOut">
              <a:rPr lang="en-US" smtClean="0"/>
              <a:t>11/17/2021</a:t>
            </a:fld>
            <a:endParaRPr lang="en-IN"/>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3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300">
                <a:solidFill>
                  <a:schemeClr val="tx1">
                    <a:tint val="75000"/>
                  </a:schemeClr>
                </a:solidFill>
              </a:defRPr>
            </a:lvl1pPr>
          </a:lstStyle>
          <a:p>
            <a:fld id="{A3DF465D-B069-4E16-95F3-9D8546BAFBCE}"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90570" rtl="0" eaLnBrk="1" latinLnBrk="0" hangingPunct="1">
        <a:spcBef>
          <a:spcPct val="0"/>
        </a:spcBef>
        <a:buNone/>
        <a:defRPr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itchFamily="34" charset="0"/>
        <a:buChar char="•"/>
        <a:defRPr sz="3467" kern="1200">
          <a:solidFill>
            <a:schemeClr val="tx1"/>
          </a:solidFill>
          <a:latin typeface="+mn-lt"/>
          <a:ea typeface="+mn-ea"/>
          <a:cs typeface="+mn-cs"/>
        </a:defRPr>
      </a:lvl1pPr>
      <a:lvl2pPr marL="804838" indent="-309553" algn="l" defTabSz="990570" rtl="0" eaLnBrk="1" latinLnBrk="0" hangingPunct="1">
        <a:spcBef>
          <a:spcPct val="20000"/>
        </a:spcBef>
        <a:buFont typeface="Arial" pitchFamily="34" charset="0"/>
        <a:buChar char="–"/>
        <a:defRPr sz="3033" kern="1200">
          <a:solidFill>
            <a:schemeClr val="tx1"/>
          </a:solidFill>
          <a:latin typeface="+mn-lt"/>
          <a:ea typeface="+mn-ea"/>
          <a:cs typeface="+mn-cs"/>
        </a:defRPr>
      </a:lvl2pPr>
      <a:lvl3pPr marL="1238212" indent="-247642" algn="l" defTabSz="99057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33497"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4pPr>
      <a:lvl5pPr marL="2228781"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5pPr>
      <a:lvl6pPr marL="2724066"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g"/><Relationship Id="rId7" Type="http://schemas.openxmlformats.org/officeDocument/2006/relationships/image" Target="../media/image35.jpe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1.jpg"/></Relationships>
</file>

<file path=ppt/slides/_rels/slide1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5.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www.britannica.com/topic/feast-religi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54;p13"/>
          <p:cNvPicPr preferRelativeResize="0"/>
          <p:nvPr/>
        </p:nvPicPr>
        <p:blipFill rotWithShape="1">
          <a:blip r:embed="rId2"/>
          <a:srcRect/>
          <a:stretch>
            <a:fillRect/>
          </a:stretch>
        </p:blipFill>
        <p:spPr>
          <a:xfrm>
            <a:off x="0" y="5156438"/>
            <a:ext cx="9906000" cy="1701562"/>
          </a:xfrm>
          <a:prstGeom prst="rect">
            <a:avLst/>
          </a:prstGeom>
          <a:noFill/>
          <a:ln>
            <a:noFill/>
          </a:ln>
        </p:spPr>
      </p:pic>
      <p:sp>
        <p:nvSpPr>
          <p:cNvPr id="5" name="TextBox 4">
            <a:extLst>
              <a:ext uri="{FF2B5EF4-FFF2-40B4-BE49-F238E27FC236}">
                <a16:creationId xmlns:a16="http://schemas.microsoft.com/office/drawing/2014/main" id="{F837E8E3-6361-4FCD-B8E4-EAB1E983BBC2}"/>
              </a:ext>
            </a:extLst>
          </p:cNvPr>
          <p:cNvSpPr txBox="1"/>
          <p:nvPr/>
        </p:nvSpPr>
        <p:spPr>
          <a:xfrm>
            <a:off x="776536" y="2017630"/>
            <a:ext cx="8280920" cy="2677656"/>
          </a:xfrm>
          <a:prstGeom prst="rect">
            <a:avLst/>
          </a:prstGeom>
          <a:noFill/>
        </p:spPr>
        <p:txBody>
          <a:bodyPr wrap="square" rtlCol="0">
            <a:spAutoFit/>
          </a:bodyPr>
          <a:lstStyle/>
          <a:p>
            <a:r>
              <a:rPr lang="en-US" sz="2800" b="1" dirty="0"/>
              <a:t>CLASS 	: UKG</a:t>
            </a:r>
          </a:p>
          <a:p>
            <a:r>
              <a:rPr lang="en-US" sz="2800" b="1" dirty="0"/>
              <a:t>SUBJECT 	: GK   </a:t>
            </a:r>
          </a:p>
          <a:p>
            <a:r>
              <a:rPr lang="en-US" sz="2800" b="1" dirty="0"/>
              <a:t>CHAPTER 	: 6 </a:t>
            </a:r>
          </a:p>
          <a:p>
            <a:r>
              <a:rPr lang="en-US" sz="2800" b="1" dirty="0"/>
              <a:t>CHAPTER NAME : FESTIVALS </a:t>
            </a:r>
          </a:p>
          <a:p>
            <a:r>
              <a:rPr lang="en-US" sz="2800" b="1" dirty="0"/>
              <a:t>TOPIC 	: RELIGIOUS AND HARVEST FESTIVALS	</a:t>
            </a:r>
            <a:endParaRPr lang="en-IN" sz="2800" b="1" dirty="0"/>
          </a:p>
        </p:txBody>
      </p:sp>
      <p:pic>
        <p:nvPicPr>
          <p:cNvPr id="6" name="Google Shape;55;p13">
            <a:extLst>
              <a:ext uri="{FF2B5EF4-FFF2-40B4-BE49-F238E27FC236}">
                <a16:creationId xmlns:a16="http://schemas.microsoft.com/office/drawing/2014/main" id="{43D0F771-0EE6-40A0-B99F-ADAB20B95DF4}"/>
              </a:ext>
            </a:extLst>
          </p:cNvPr>
          <p:cNvPicPr preferRelativeResize="0"/>
          <p:nvPr/>
        </p:nvPicPr>
        <p:blipFill rotWithShape="1">
          <a:blip r:embed="rId3"/>
          <a:srcRect/>
          <a:stretch>
            <a:fillRect/>
          </a:stretch>
        </p:blipFill>
        <p:spPr>
          <a:xfrm>
            <a:off x="7329264" y="260648"/>
            <a:ext cx="2377440" cy="97584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te Indian Child Brother And Sister Celebrating Raksha Bandhan Festival ,  Stock Image - Image of india, indian: 123380433"/>
          <p:cNvPicPr>
            <a:picLocks noChangeAspect="1" noChangeArrowheads="1"/>
          </p:cNvPicPr>
          <p:nvPr/>
        </p:nvPicPr>
        <p:blipFill>
          <a:blip r:embed="rId2"/>
          <a:srcRect t="7772" r="14122" b="10621"/>
          <a:stretch>
            <a:fillRect/>
          </a:stretch>
        </p:blipFill>
        <p:spPr bwMode="auto">
          <a:xfrm>
            <a:off x="6428471" y="1340768"/>
            <a:ext cx="3355552" cy="2770481"/>
          </a:xfrm>
          <a:prstGeom prst="rect">
            <a:avLst/>
          </a:prstGeom>
          <a:noFill/>
          <a:ln w="57150">
            <a:solidFill>
              <a:schemeClr val="tx1"/>
            </a:solidFill>
          </a:ln>
        </p:spPr>
      </p:pic>
      <p:pic>
        <p:nvPicPr>
          <p:cNvPr id="3" name="Picture 2">
            <a:extLst>
              <a:ext uri="{FF2B5EF4-FFF2-40B4-BE49-F238E27FC236}">
                <a16:creationId xmlns:a16="http://schemas.microsoft.com/office/drawing/2014/main" id="{EC4D83ED-651B-427D-9CA5-8CB1305E3B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6335" y="4620308"/>
            <a:ext cx="2657475" cy="2044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47B724CF-9DE5-4BEF-965D-A0B2B61135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464" y="3329612"/>
            <a:ext cx="2466975" cy="2187620"/>
          </a:xfrm>
          <a:prstGeom prst="rect">
            <a:avLst/>
          </a:prstGeom>
        </p:spPr>
      </p:pic>
      <p:sp>
        <p:nvSpPr>
          <p:cNvPr id="13" name="TextBox 12">
            <a:extLst>
              <a:ext uri="{FF2B5EF4-FFF2-40B4-BE49-F238E27FC236}">
                <a16:creationId xmlns:a16="http://schemas.microsoft.com/office/drawing/2014/main" id="{DD4F0BDB-6FC0-4EE6-AA35-E2501EBC3203}"/>
              </a:ext>
            </a:extLst>
          </p:cNvPr>
          <p:cNvSpPr txBox="1"/>
          <p:nvPr/>
        </p:nvSpPr>
        <p:spPr>
          <a:xfrm>
            <a:off x="2812973" y="807551"/>
            <a:ext cx="3545828" cy="5632311"/>
          </a:xfrm>
          <a:prstGeom prst="rect">
            <a:avLst/>
          </a:prstGeom>
          <a:ln w="79375" cmpd="thickThin"/>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600" b="1" dirty="0">
                <a:ln/>
                <a:solidFill>
                  <a:srgbClr val="002060"/>
                </a:solidFill>
              </a:rPr>
              <a:t>On this day the sisters tie </a:t>
            </a:r>
            <a:r>
              <a:rPr lang="en-US" sz="3600" b="1" dirty="0" err="1">
                <a:ln/>
                <a:solidFill>
                  <a:srgbClr val="002060"/>
                </a:solidFill>
              </a:rPr>
              <a:t>rakhi</a:t>
            </a:r>
            <a:r>
              <a:rPr lang="en-US" sz="3600" b="1" dirty="0">
                <a:ln/>
                <a:solidFill>
                  <a:srgbClr val="002060"/>
                </a:solidFill>
              </a:rPr>
              <a:t> (a thread ) on their brothers’ right hand and pray for their safety and in return the brothers give gifts to their sister.</a:t>
            </a:r>
          </a:p>
        </p:txBody>
      </p:sp>
      <p:sp>
        <p:nvSpPr>
          <p:cNvPr id="8" name="TextBox 7">
            <a:extLst>
              <a:ext uri="{FF2B5EF4-FFF2-40B4-BE49-F238E27FC236}">
                <a16:creationId xmlns:a16="http://schemas.microsoft.com/office/drawing/2014/main" id="{3C04036C-F9E5-4691-8939-137444C09540}"/>
              </a:ext>
            </a:extLst>
          </p:cNvPr>
          <p:cNvSpPr txBox="1"/>
          <p:nvPr/>
        </p:nvSpPr>
        <p:spPr>
          <a:xfrm flipH="1">
            <a:off x="121977" y="140439"/>
            <a:ext cx="2676128" cy="1200329"/>
          </a:xfrm>
          <a:prstGeom prst="rect">
            <a:avLst/>
          </a:prstGeom>
          <a:noFill/>
          <a:ln w="82550" cmpd="thickThin">
            <a:solidFill>
              <a:schemeClr val="tx1">
                <a:alpha val="99000"/>
              </a:schemeClr>
            </a:solidFill>
          </a:ln>
        </p:spPr>
        <p:txBody>
          <a:bodyPr wrap="square" rtlCol="0">
            <a:spAutoFit/>
          </a:bodyPr>
          <a:lstStyle/>
          <a:p>
            <a:pPr algn="ctr"/>
            <a:r>
              <a:rPr lang="en-US" sz="3600" b="1" dirty="0">
                <a:ln w="22225">
                  <a:solidFill>
                    <a:schemeClr val="accent2"/>
                  </a:solidFill>
                  <a:prstDash val="solid"/>
                </a:ln>
                <a:solidFill>
                  <a:schemeClr val="accent2">
                    <a:lumMod val="40000"/>
                    <a:lumOff val="60000"/>
                  </a:schemeClr>
                </a:solidFill>
              </a:rPr>
              <a:t>RAKSHA BANDHAN</a:t>
            </a:r>
          </a:p>
        </p:txBody>
      </p:sp>
      <p:pic>
        <p:nvPicPr>
          <p:cNvPr id="9" name="Google Shape;55;p13">
            <a:extLst>
              <a:ext uri="{FF2B5EF4-FFF2-40B4-BE49-F238E27FC236}">
                <a16:creationId xmlns:a16="http://schemas.microsoft.com/office/drawing/2014/main" id="{92529312-6DC0-4021-BAB6-BF628FB1FC4D}"/>
              </a:ext>
            </a:extLst>
          </p:cNvPr>
          <p:cNvPicPr preferRelativeResize="0"/>
          <p:nvPr/>
        </p:nvPicPr>
        <p:blipFill rotWithShape="1">
          <a:blip r:embed="rId5"/>
          <a:srcRect/>
          <a:stretch>
            <a:fillRect/>
          </a:stretch>
        </p:blipFill>
        <p:spPr>
          <a:xfrm>
            <a:off x="7185248" y="167015"/>
            <a:ext cx="2376264" cy="10081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39E9C3-9D8B-451E-94AE-5D6A2488FBE6}"/>
              </a:ext>
            </a:extLst>
          </p:cNvPr>
          <p:cNvSpPr txBox="1"/>
          <p:nvPr/>
        </p:nvSpPr>
        <p:spPr>
          <a:xfrm>
            <a:off x="4519158" y="2348880"/>
            <a:ext cx="4940322" cy="3539430"/>
          </a:xfrm>
          <a:prstGeom prst="rect">
            <a:avLst/>
          </a:prstGeom>
          <a:noFill/>
        </p:spPr>
        <p:txBody>
          <a:bodyPr wrap="square">
            <a:spAutoFit/>
          </a:bodyPr>
          <a:lstStyle/>
          <a:p>
            <a:r>
              <a:rPr lang="en-US" sz="3200" b="1" i="0" dirty="0">
                <a:solidFill>
                  <a:srgbClr val="002060"/>
                </a:solidFill>
                <a:effectLst/>
                <a:latin typeface="Lato" panose="020F0502020204030203" pitchFamily="34" charset="0"/>
              </a:rPr>
              <a:t> One of </a:t>
            </a:r>
            <a:r>
              <a:rPr lang="en-US" sz="3200" b="1" dirty="0">
                <a:solidFill>
                  <a:srgbClr val="002060"/>
                </a:solidFill>
                <a:latin typeface="Lato" panose="020F0502020204030203" pitchFamily="34" charset="0"/>
              </a:rPr>
              <a:t>the important</a:t>
            </a:r>
            <a:r>
              <a:rPr lang="en-US" sz="3200" b="1" i="0" dirty="0">
                <a:solidFill>
                  <a:srgbClr val="002060"/>
                </a:solidFill>
                <a:effectLst/>
                <a:latin typeface="Lato" panose="020F0502020204030203" pitchFamily="34" charset="0"/>
              </a:rPr>
              <a:t> festival is Janmashtami - the day Lord Krishna was born - and is observed with </a:t>
            </a:r>
            <a:r>
              <a:rPr lang="en-US" sz="3200" b="1" i="0" strike="noStrike" dirty="0">
                <a:solidFill>
                  <a:srgbClr val="002060"/>
                </a:solidFill>
                <a:effectLst/>
                <a:latin typeface="Lato" panose="020F0502020204030203" pitchFamily="34" charset="0"/>
              </a:rPr>
              <a:t>much pomp and</a:t>
            </a:r>
            <a:r>
              <a:rPr lang="en-US" sz="3200" b="1" i="0" strike="noStrike" dirty="0">
                <a:solidFill>
                  <a:srgbClr val="0000FF"/>
                </a:solidFill>
                <a:effectLst/>
                <a:latin typeface="Lato" panose="020F0502020204030203" pitchFamily="34" charset="0"/>
              </a:rPr>
              <a:t> </a:t>
            </a:r>
            <a:r>
              <a:rPr lang="en-US" sz="3200" b="1" i="0" strike="noStrike" dirty="0">
                <a:solidFill>
                  <a:srgbClr val="002060"/>
                </a:solidFill>
                <a:effectLst/>
                <a:latin typeface="Lato" panose="020F0502020204030203" pitchFamily="34" charset="0"/>
              </a:rPr>
              <a:t>fervor</a:t>
            </a:r>
            <a:r>
              <a:rPr lang="en-US" sz="3200" b="1" i="0" dirty="0">
                <a:solidFill>
                  <a:srgbClr val="002060"/>
                </a:solidFill>
                <a:effectLst/>
                <a:latin typeface="Lato" panose="020F0502020204030203" pitchFamily="34" charset="0"/>
              </a:rPr>
              <a:t>. It is also known as Krishna</a:t>
            </a:r>
            <a:r>
              <a:rPr lang="en-US" sz="3200" b="1" dirty="0">
                <a:solidFill>
                  <a:srgbClr val="002060"/>
                </a:solidFill>
                <a:latin typeface="Lato" panose="020F0502020204030203" pitchFamily="34" charset="0"/>
              </a:rPr>
              <a:t> Janmashtami.</a:t>
            </a:r>
            <a:endParaRPr lang="en-IN" sz="3200" b="1" dirty="0">
              <a:solidFill>
                <a:srgbClr val="002060"/>
              </a:solidFill>
            </a:endParaRPr>
          </a:p>
        </p:txBody>
      </p:sp>
      <p:sp>
        <p:nvSpPr>
          <p:cNvPr id="4" name="TextBox 3">
            <a:extLst>
              <a:ext uri="{FF2B5EF4-FFF2-40B4-BE49-F238E27FC236}">
                <a16:creationId xmlns:a16="http://schemas.microsoft.com/office/drawing/2014/main" id="{DBB0035A-932B-4790-9656-C2D57AF94863}"/>
              </a:ext>
            </a:extLst>
          </p:cNvPr>
          <p:cNvSpPr txBox="1"/>
          <p:nvPr/>
        </p:nvSpPr>
        <p:spPr>
          <a:xfrm flipH="1">
            <a:off x="200472" y="427741"/>
            <a:ext cx="3096344" cy="646331"/>
          </a:xfrm>
          <a:prstGeom prst="rect">
            <a:avLst/>
          </a:prstGeom>
          <a:noFill/>
          <a:ln w="82550" cmpd="thickThin">
            <a:solidFill>
              <a:schemeClr val="tx1">
                <a:alpha val="99000"/>
              </a:schemeClr>
            </a:solidFill>
          </a:ln>
        </p:spPr>
        <p:txBody>
          <a:bodyPr wrap="square" rtlCol="0">
            <a:spAutoFit/>
          </a:bodyPr>
          <a:lstStyle/>
          <a:p>
            <a:pPr algn="ctr"/>
            <a:r>
              <a:rPr lang="en-US" sz="3600" b="1" dirty="0">
                <a:ln w="22225">
                  <a:solidFill>
                    <a:schemeClr val="accent2"/>
                  </a:solidFill>
                  <a:prstDash val="solid"/>
                </a:ln>
                <a:solidFill>
                  <a:schemeClr val="accent2">
                    <a:lumMod val="40000"/>
                    <a:lumOff val="60000"/>
                  </a:schemeClr>
                </a:solidFill>
              </a:rPr>
              <a:t>JANMASTAMI </a:t>
            </a:r>
          </a:p>
        </p:txBody>
      </p:sp>
      <p:pic>
        <p:nvPicPr>
          <p:cNvPr id="5" name="Google Shape;55;p13">
            <a:extLst>
              <a:ext uri="{FF2B5EF4-FFF2-40B4-BE49-F238E27FC236}">
                <a16:creationId xmlns:a16="http://schemas.microsoft.com/office/drawing/2014/main" id="{79B9CDE1-51DC-49F1-816D-DE58BDDAE200}"/>
              </a:ext>
            </a:extLst>
          </p:cNvPr>
          <p:cNvPicPr preferRelativeResize="0"/>
          <p:nvPr/>
        </p:nvPicPr>
        <p:blipFill rotWithShape="1">
          <a:blip r:embed="rId2"/>
          <a:srcRect/>
          <a:stretch>
            <a:fillRect/>
          </a:stretch>
        </p:blipFill>
        <p:spPr>
          <a:xfrm>
            <a:off x="6753200" y="262984"/>
            <a:ext cx="2377440" cy="1293808"/>
          </a:xfrm>
          <a:prstGeom prst="rect">
            <a:avLst/>
          </a:prstGeom>
          <a:noFill/>
          <a:ln>
            <a:noFill/>
          </a:ln>
        </p:spPr>
      </p:pic>
      <p:pic>
        <p:nvPicPr>
          <p:cNvPr id="1026" name="Picture 2" descr="Bal Krishna Images, Stock Photos &amp; Vectors | Shutterstock">
            <a:extLst>
              <a:ext uri="{FF2B5EF4-FFF2-40B4-BE49-F238E27FC236}">
                <a16:creationId xmlns:a16="http://schemas.microsoft.com/office/drawing/2014/main" id="{54A5E2B7-92CA-491F-9EFC-C86531F891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095"/>
          <a:stretch/>
        </p:blipFill>
        <p:spPr bwMode="auto">
          <a:xfrm>
            <a:off x="1050826" y="3797744"/>
            <a:ext cx="2462014" cy="29140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votional PhotosZ: Lord Bal Krishna HD Wallpapers,Lord Bal Krishna  Images,Lord Bal Krishna Pictures,Bal Krishna Wallpapers,Bal Krishna Images,Bal  Krishna Pictures,Bal Gopal Wallpapers,Bal Gopal Pictures,Bal Gopal  Images,Child Krishna Wallpapers,Child ...">
            <a:extLst>
              <a:ext uri="{FF2B5EF4-FFF2-40B4-BE49-F238E27FC236}">
                <a16:creationId xmlns:a16="http://schemas.microsoft.com/office/drawing/2014/main" id="{6830BC60-F929-4A6F-B558-29E3907919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496" y="1412776"/>
            <a:ext cx="3834536"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270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Ramzan celebrations in india|festivals of india|Indian Panorama"/>
          <p:cNvSpPr>
            <a:spLocks noChangeAspect="1" noChangeArrowheads="1"/>
          </p:cNvSpPr>
          <p:nvPr/>
        </p:nvSpPr>
        <p:spPr bwMode="auto">
          <a:xfrm>
            <a:off x="168540" y="-442251"/>
            <a:ext cx="330200" cy="330201"/>
          </a:xfrm>
          <a:prstGeom prst="rect">
            <a:avLst/>
          </a:prstGeom>
          <a:noFill/>
        </p:spPr>
        <p:txBody>
          <a:bodyPr vert="horz" wrap="square" lIns="99060" tIns="49530" rIns="99060" bIns="49530" numCol="1" anchor="t" anchorCtr="0" compatLnSpc="1">
            <a:prstTxWarp prst="textNoShape">
              <a:avLst/>
            </a:prstTxWarp>
          </a:bodyPr>
          <a:lstStyle/>
          <a:p>
            <a:endParaRPr lang="en-IN" sz="1950"/>
          </a:p>
        </p:txBody>
      </p:sp>
      <p:pic>
        <p:nvPicPr>
          <p:cNvPr id="13" name="Picture 12">
            <a:extLst>
              <a:ext uri="{FF2B5EF4-FFF2-40B4-BE49-F238E27FC236}">
                <a16:creationId xmlns:a16="http://schemas.microsoft.com/office/drawing/2014/main" id="{9DE04C80-F0A2-4890-93B0-C78C46954F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7025" y="4224122"/>
            <a:ext cx="3007827" cy="1847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id="{66FFDB6A-88B8-49B2-A9F8-60EAF9527C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467" y="1777180"/>
            <a:ext cx="2857500"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a:extLst>
              <a:ext uri="{FF2B5EF4-FFF2-40B4-BE49-F238E27FC236}">
                <a16:creationId xmlns:a16="http://schemas.microsoft.com/office/drawing/2014/main" id="{AE6EAF1B-BB89-46AB-A1FA-E269907187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1526" y="1715743"/>
            <a:ext cx="2466975" cy="17230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 name="Picture 26">
            <a:extLst>
              <a:ext uri="{FF2B5EF4-FFF2-40B4-BE49-F238E27FC236}">
                <a16:creationId xmlns:a16="http://schemas.microsoft.com/office/drawing/2014/main" id="{3F24BED8-0BEC-4E69-B70F-FE4011A50D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6492" y="4224122"/>
            <a:ext cx="2466975" cy="1847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2">
            <a:extLst>
              <a:ext uri="{FF2B5EF4-FFF2-40B4-BE49-F238E27FC236}">
                <a16:creationId xmlns:a16="http://schemas.microsoft.com/office/drawing/2014/main" id="{E3687A99-325E-413C-8CCC-C98906251A18}"/>
              </a:ext>
            </a:extLst>
          </p:cNvPr>
          <p:cNvSpPr>
            <a:spLocks noChangeArrowheads="1"/>
          </p:cNvSpPr>
          <p:nvPr/>
        </p:nvSpPr>
        <p:spPr bwMode="auto">
          <a:xfrm>
            <a:off x="121561" y="1715743"/>
            <a:ext cx="3875685"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002060"/>
                </a:solidFill>
                <a:effectLst/>
                <a:latin typeface="PT Sans" panose="020B0503020203020204" pitchFamily="34" charset="0"/>
              </a:rPr>
              <a:t>India is an agricultural nation and harvesting season is a reason to rejoice for Indians. There are many different harvest festivals in India and they vary from one region to another. </a:t>
            </a:r>
            <a:endParaRPr kumimoji="0" lang="en-US" altLang="en-US" sz="1200" b="1" i="0" u="none" strike="noStrike" cap="none" normalizeH="0" baseline="0" dirty="0">
              <a:ln>
                <a:noFill/>
              </a:ln>
              <a:solidFill>
                <a:srgbClr val="002060"/>
              </a:solidFill>
              <a:effectLst/>
            </a:endParaRPr>
          </a:p>
        </p:txBody>
      </p:sp>
      <p:sp>
        <p:nvSpPr>
          <p:cNvPr id="11" name="TextBox 10">
            <a:extLst>
              <a:ext uri="{FF2B5EF4-FFF2-40B4-BE49-F238E27FC236}">
                <a16:creationId xmlns:a16="http://schemas.microsoft.com/office/drawing/2014/main" id="{2B769B93-184B-47C1-911A-5C06B765630A}"/>
              </a:ext>
            </a:extLst>
          </p:cNvPr>
          <p:cNvSpPr txBox="1"/>
          <p:nvPr/>
        </p:nvSpPr>
        <p:spPr>
          <a:xfrm flipH="1">
            <a:off x="200472" y="188640"/>
            <a:ext cx="3096344" cy="1200329"/>
          </a:xfrm>
          <a:prstGeom prst="rect">
            <a:avLst/>
          </a:prstGeom>
          <a:noFill/>
          <a:ln w="82550" cmpd="thickThin">
            <a:solidFill>
              <a:schemeClr val="tx1">
                <a:alpha val="99000"/>
              </a:schemeClr>
            </a:solidFill>
          </a:ln>
        </p:spPr>
        <p:txBody>
          <a:bodyPr wrap="square" rtlCol="0">
            <a:spAutoFit/>
          </a:bodyPr>
          <a:lstStyle/>
          <a:p>
            <a:pPr algn="ctr"/>
            <a:r>
              <a:rPr lang="en-US" sz="3600" b="1" dirty="0">
                <a:ln w="22225">
                  <a:solidFill>
                    <a:schemeClr val="accent2"/>
                  </a:solidFill>
                  <a:prstDash val="solid"/>
                </a:ln>
                <a:solidFill>
                  <a:schemeClr val="accent2">
                    <a:lumMod val="40000"/>
                    <a:lumOff val="60000"/>
                  </a:schemeClr>
                </a:solidFill>
              </a:rPr>
              <a:t>HARVEST FESTIVALS </a:t>
            </a:r>
          </a:p>
        </p:txBody>
      </p:sp>
      <p:pic>
        <p:nvPicPr>
          <p:cNvPr id="9" name="Google Shape;55;p13">
            <a:extLst>
              <a:ext uri="{FF2B5EF4-FFF2-40B4-BE49-F238E27FC236}">
                <a16:creationId xmlns:a16="http://schemas.microsoft.com/office/drawing/2014/main" id="{302CA8BD-FE08-4F07-823D-0A41BBA77B39}"/>
              </a:ext>
            </a:extLst>
          </p:cNvPr>
          <p:cNvPicPr preferRelativeResize="0"/>
          <p:nvPr/>
        </p:nvPicPr>
        <p:blipFill rotWithShape="1">
          <a:blip r:embed="rId6"/>
          <a:srcRect/>
          <a:stretch>
            <a:fillRect/>
          </a:stretch>
        </p:blipFill>
        <p:spPr>
          <a:xfrm>
            <a:off x="7113240" y="153095"/>
            <a:ext cx="2459511" cy="120032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Ramzan celebrations in india|festivals of india|Indian Panorama"/>
          <p:cNvSpPr>
            <a:spLocks noChangeAspect="1" noChangeArrowheads="1"/>
          </p:cNvSpPr>
          <p:nvPr/>
        </p:nvSpPr>
        <p:spPr bwMode="auto">
          <a:xfrm>
            <a:off x="168540" y="-442251"/>
            <a:ext cx="330200" cy="330201"/>
          </a:xfrm>
          <a:prstGeom prst="rect">
            <a:avLst/>
          </a:prstGeom>
          <a:noFill/>
        </p:spPr>
        <p:txBody>
          <a:bodyPr vert="horz" wrap="square" lIns="99060" tIns="49530" rIns="99060" bIns="49530" numCol="1" anchor="t" anchorCtr="0" compatLnSpc="1">
            <a:prstTxWarp prst="textNoShape">
              <a:avLst/>
            </a:prstTxWarp>
          </a:bodyPr>
          <a:lstStyle/>
          <a:p>
            <a:endParaRPr lang="en-IN" sz="1950"/>
          </a:p>
        </p:txBody>
      </p:sp>
      <p:pic>
        <p:nvPicPr>
          <p:cNvPr id="3" name="Picture 2">
            <a:extLst>
              <a:ext uri="{FF2B5EF4-FFF2-40B4-BE49-F238E27FC236}">
                <a16:creationId xmlns:a16="http://schemas.microsoft.com/office/drawing/2014/main" id="{743B7D06-32A4-40E0-A503-237EFB9AE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40" y="255204"/>
            <a:ext cx="4275876" cy="1957630"/>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DAF26945-D102-42A4-BFB1-60A2A3460B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2513" y="3176238"/>
            <a:ext cx="3029845" cy="2016224"/>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a:extLst>
              <a:ext uri="{FF2B5EF4-FFF2-40B4-BE49-F238E27FC236}">
                <a16:creationId xmlns:a16="http://schemas.microsoft.com/office/drawing/2014/main" id="{1BCCAED9-695F-46F8-9F76-D27FBF4BBF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2840" y="270340"/>
            <a:ext cx="3349067" cy="1875478"/>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6E4DA2DF-7698-4766-83E0-7E84E17C5A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0712" y="2501476"/>
            <a:ext cx="3573375" cy="1682874"/>
          </a:xfrm>
          <a:prstGeom prst="rect">
            <a:avLst/>
          </a:prstGeom>
          <a:ln>
            <a:noFill/>
          </a:ln>
          <a:effectLst>
            <a:softEdge rad="112500"/>
          </a:effectLst>
        </p:spPr>
      </p:pic>
      <p:pic>
        <p:nvPicPr>
          <p:cNvPr id="9" name="Picture 8">
            <a:extLst>
              <a:ext uri="{FF2B5EF4-FFF2-40B4-BE49-F238E27FC236}">
                <a16:creationId xmlns:a16="http://schemas.microsoft.com/office/drawing/2014/main" id="{9AD5A7C6-2CE3-4707-8A84-3E1B7C18E0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259" y="2485843"/>
            <a:ext cx="2781300" cy="1647825"/>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F3447B10-23E6-4709-844D-86D36B47C13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3640" y="5180152"/>
            <a:ext cx="2971449" cy="15514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2" descr="हैप्पी मकर संक्रांति 2020- Best 10 Happy Makar Sankranti 2020 Wishes in  Hindi | Happy makar sankranti, Happy makar sankranti images, Happy sankranti  wishes">
            <a:extLst>
              <a:ext uri="{FF2B5EF4-FFF2-40B4-BE49-F238E27FC236}">
                <a16:creationId xmlns:a16="http://schemas.microsoft.com/office/drawing/2014/main" id="{ED452C89-E658-40EF-8D0C-5236315BD2DE}"/>
              </a:ext>
            </a:extLst>
          </p:cNvPr>
          <p:cNvPicPr>
            <a:picLocks noChangeAspect="1" noChangeArrowheads="1"/>
          </p:cNvPicPr>
          <p:nvPr/>
        </p:nvPicPr>
        <p:blipFill>
          <a:blip r:embed="rId8"/>
          <a:srcRect/>
          <a:stretch>
            <a:fillRect/>
          </a:stretch>
        </p:blipFill>
        <p:spPr bwMode="auto">
          <a:xfrm>
            <a:off x="3368825" y="4586718"/>
            <a:ext cx="2699555" cy="21448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Google Shape;55;p13">
            <a:extLst>
              <a:ext uri="{FF2B5EF4-FFF2-40B4-BE49-F238E27FC236}">
                <a16:creationId xmlns:a16="http://schemas.microsoft.com/office/drawing/2014/main" id="{D8E1F27D-D47A-44F9-AAFF-CF210E1F5F07}"/>
              </a:ext>
            </a:extLst>
          </p:cNvPr>
          <p:cNvPicPr preferRelativeResize="0"/>
          <p:nvPr/>
        </p:nvPicPr>
        <p:blipFill rotWithShape="1">
          <a:blip r:embed="rId9"/>
          <a:srcRect/>
          <a:stretch>
            <a:fillRect/>
          </a:stretch>
        </p:blipFill>
        <p:spPr>
          <a:xfrm>
            <a:off x="7195310" y="153096"/>
            <a:ext cx="2542149" cy="1403696"/>
          </a:xfrm>
          <a:prstGeom prst="rect">
            <a:avLst/>
          </a:prstGeom>
          <a:noFill/>
          <a:ln>
            <a:noFill/>
          </a:ln>
        </p:spPr>
      </p:pic>
    </p:spTree>
    <p:extLst>
      <p:ext uri="{BB962C8B-B14F-4D97-AF65-F5344CB8AC3E}">
        <p14:creationId xmlns:p14="http://schemas.microsoft.com/office/powerpoint/2010/main" val="3251891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08DE42-58D6-4EF7-A7B6-6E969D8FE0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161" y="1412777"/>
            <a:ext cx="4131768" cy="2664296"/>
          </a:xfrm>
          <a:prstGeom prst="rect">
            <a:avLst/>
          </a:prstGeom>
        </p:spPr>
      </p:pic>
      <p:pic>
        <p:nvPicPr>
          <p:cNvPr id="6" name="Picture 5">
            <a:extLst>
              <a:ext uri="{FF2B5EF4-FFF2-40B4-BE49-F238E27FC236}">
                <a16:creationId xmlns:a16="http://schemas.microsoft.com/office/drawing/2014/main" id="{F8B4A16B-8A08-429E-9F46-38521D2CC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64" y="4158743"/>
            <a:ext cx="3765365" cy="2505679"/>
          </a:xfrm>
          <a:prstGeom prst="rect">
            <a:avLst/>
          </a:prstGeom>
        </p:spPr>
      </p:pic>
      <p:sp>
        <p:nvSpPr>
          <p:cNvPr id="5" name="TextBox 4">
            <a:extLst>
              <a:ext uri="{FF2B5EF4-FFF2-40B4-BE49-F238E27FC236}">
                <a16:creationId xmlns:a16="http://schemas.microsoft.com/office/drawing/2014/main" id="{CA922C53-08C6-4CC4-B71B-2D8B74F9B838}"/>
              </a:ext>
            </a:extLst>
          </p:cNvPr>
          <p:cNvSpPr txBox="1"/>
          <p:nvPr/>
        </p:nvSpPr>
        <p:spPr>
          <a:xfrm>
            <a:off x="4664968" y="1988840"/>
            <a:ext cx="4953000" cy="4031873"/>
          </a:xfrm>
          <a:prstGeom prst="rect">
            <a:avLst/>
          </a:prstGeom>
          <a:noFill/>
        </p:spPr>
        <p:txBody>
          <a:bodyPr wrap="square">
            <a:spAutoFit/>
          </a:bodyPr>
          <a:lstStyle/>
          <a:p>
            <a:r>
              <a:rPr lang="en-US" sz="3200" b="1" i="0" dirty="0">
                <a:solidFill>
                  <a:srgbClr val="002060"/>
                </a:solidFill>
                <a:effectLst/>
                <a:latin typeface="PT Serif" panose="020B0604020202020204" pitchFamily="18" charset="0"/>
              </a:rPr>
              <a:t>Gurupurab is the festival where Sikhs celebrate the birth of their first guru — Guru Nanak. The literal meaning of the word Gurupurab is </a:t>
            </a:r>
            <a:r>
              <a:rPr lang="en-US" sz="3200" b="1" i="0" dirty="0">
                <a:solidFill>
                  <a:srgbClr val="C00000"/>
                </a:solidFill>
                <a:effectLst/>
                <a:latin typeface="PT Serif" panose="020B0604020202020204" pitchFamily="18" charset="0"/>
              </a:rPr>
              <a:t>‘the day of Guru’. </a:t>
            </a:r>
            <a:endParaRPr lang="en-IN" sz="3200" b="1" dirty="0">
              <a:solidFill>
                <a:srgbClr val="C00000"/>
              </a:solidFill>
            </a:endParaRPr>
          </a:p>
        </p:txBody>
      </p:sp>
      <p:sp>
        <p:nvSpPr>
          <p:cNvPr id="7" name="TextBox 6">
            <a:extLst>
              <a:ext uri="{FF2B5EF4-FFF2-40B4-BE49-F238E27FC236}">
                <a16:creationId xmlns:a16="http://schemas.microsoft.com/office/drawing/2014/main" id="{D738E088-A991-40C4-B873-72A8A9F45E8D}"/>
              </a:ext>
            </a:extLst>
          </p:cNvPr>
          <p:cNvSpPr txBox="1"/>
          <p:nvPr/>
        </p:nvSpPr>
        <p:spPr>
          <a:xfrm flipH="1">
            <a:off x="173160" y="429643"/>
            <a:ext cx="3096344" cy="707886"/>
          </a:xfrm>
          <a:prstGeom prst="rect">
            <a:avLst/>
          </a:prstGeom>
          <a:noFill/>
          <a:ln w="82550" cmpd="thickThin">
            <a:solidFill>
              <a:schemeClr val="tx1">
                <a:alpha val="99000"/>
              </a:schemeClr>
            </a:solidFill>
          </a:ln>
        </p:spPr>
        <p:txBody>
          <a:bodyPr wrap="square" rtlCol="0">
            <a:spAutoFit/>
          </a:bodyPr>
          <a:lstStyle/>
          <a:p>
            <a:pPr algn="ctr"/>
            <a:r>
              <a:rPr lang="en-US" sz="4000" b="1" dirty="0">
                <a:ln w="22225">
                  <a:solidFill>
                    <a:schemeClr val="accent2"/>
                  </a:solidFill>
                  <a:prstDash val="solid"/>
                </a:ln>
                <a:solidFill>
                  <a:schemeClr val="accent2">
                    <a:lumMod val="40000"/>
                    <a:lumOff val="60000"/>
                  </a:schemeClr>
                </a:solidFill>
              </a:rPr>
              <a:t>GURPURAB</a:t>
            </a:r>
          </a:p>
        </p:txBody>
      </p:sp>
      <p:pic>
        <p:nvPicPr>
          <p:cNvPr id="8" name="Google Shape;55;p13">
            <a:extLst>
              <a:ext uri="{FF2B5EF4-FFF2-40B4-BE49-F238E27FC236}">
                <a16:creationId xmlns:a16="http://schemas.microsoft.com/office/drawing/2014/main" id="{BAEEABAE-7FB6-49B0-975B-A649A37936F9}"/>
              </a:ext>
            </a:extLst>
          </p:cNvPr>
          <p:cNvPicPr preferRelativeResize="0"/>
          <p:nvPr/>
        </p:nvPicPr>
        <p:blipFill rotWithShape="1">
          <a:blip r:embed="rId4"/>
          <a:srcRect/>
          <a:stretch>
            <a:fillRect/>
          </a:stretch>
        </p:blipFill>
        <p:spPr>
          <a:xfrm>
            <a:off x="6825208" y="304261"/>
            <a:ext cx="2603527" cy="1319752"/>
          </a:xfrm>
          <a:prstGeom prst="rect">
            <a:avLst/>
          </a:prstGeom>
          <a:noFill/>
          <a:ln>
            <a:noFill/>
          </a:ln>
        </p:spPr>
      </p:pic>
    </p:spTree>
    <p:extLst>
      <p:ext uri="{BB962C8B-B14F-4D97-AF65-F5344CB8AC3E}">
        <p14:creationId xmlns:p14="http://schemas.microsoft.com/office/powerpoint/2010/main" val="3330675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CB117A-3716-40B8-B40F-E2E1187846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472" y="980728"/>
            <a:ext cx="4905285" cy="2906213"/>
          </a:xfrm>
          <a:prstGeom prst="rect">
            <a:avLst/>
          </a:prstGeom>
        </p:spPr>
      </p:pic>
      <p:pic>
        <p:nvPicPr>
          <p:cNvPr id="7" name="Picture 6">
            <a:extLst>
              <a:ext uri="{FF2B5EF4-FFF2-40B4-BE49-F238E27FC236}">
                <a16:creationId xmlns:a16="http://schemas.microsoft.com/office/drawing/2014/main" id="{764F9D94-7A59-42C0-AA17-8460FDC48F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1112" y="1834872"/>
            <a:ext cx="3232868" cy="2052069"/>
          </a:xfrm>
          <a:prstGeom prst="rect">
            <a:avLst/>
          </a:prstGeom>
        </p:spPr>
      </p:pic>
      <p:pic>
        <p:nvPicPr>
          <p:cNvPr id="9" name="Picture 8">
            <a:extLst>
              <a:ext uri="{FF2B5EF4-FFF2-40B4-BE49-F238E27FC236}">
                <a16:creationId xmlns:a16="http://schemas.microsoft.com/office/drawing/2014/main" id="{3E53226B-DFD5-48CF-81B2-831A8985D9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528" y="4229965"/>
            <a:ext cx="3377990" cy="2247899"/>
          </a:xfrm>
          <a:prstGeom prst="rect">
            <a:avLst/>
          </a:prstGeom>
        </p:spPr>
      </p:pic>
      <p:sp>
        <p:nvSpPr>
          <p:cNvPr id="11" name="TextBox 10">
            <a:extLst>
              <a:ext uri="{FF2B5EF4-FFF2-40B4-BE49-F238E27FC236}">
                <a16:creationId xmlns:a16="http://schemas.microsoft.com/office/drawing/2014/main" id="{140664BE-7CCD-4166-8771-6D866CC38E38}"/>
              </a:ext>
            </a:extLst>
          </p:cNvPr>
          <p:cNvSpPr txBox="1"/>
          <p:nvPr/>
        </p:nvSpPr>
        <p:spPr>
          <a:xfrm>
            <a:off x="4242983" y="4229965"/>
            <a:ext cx="5904656" cy="2554545"/>
          </a:xfrm>
          <a:prstGeom prst="rect">
            <a:avLst/>
          </a:prstGeom>
          <a:noFill/>
        </p:spPr>
        <p:txBody>
          <a:bodyPr wrap="square" rtlCol="0">
            <a:spAutoFit/>
          </a:bodyPr>
          <a:lstStyle/>
          <a:p>
            <a:r>
              <a:rPr lang="en-US" sz="3200" b="1" dirty="0"/>
              <a:t>MUSLIMS CELEBRATE ID-UL-FITR AND ID-UL-ZUHA.</a:t>
            </a:r>
          </a:p>
          <a:p>
            <a:r>
              <a:rPr lang="en-US" sz="3200" b="1" dirty="0"/>
              <a:t>ON THAT DAY THEY PRAY, PAY VISIT TO THEIR RELATIVES AND EXCHANGE GIFTS AND SWEETS.</a:t>
            </a:r>
          </a:p>
        </p:txBody>
      </p:sp>
      <p:sp>
        <p:nvSpPr>
          <p:cNvPr id="6" name="TextBox 5">
            <a:extLst>
              <a:ext uri="{FF2B5EF4-FFF2-40B4-BE49-F238E27FC236}">
                <a16:creationId xmlns:a16="http://schemas.microsoft.com/office/drawing/2014/main" id="{DB873AA3-C348-4FF4-91A1-76741F4E182F}"/>
              </a:ext>
            </a:extLst>
          </p:cNvPr>
          <p:cNvSpPr txBox="1"/>
          <p:nvPr/>
        </p:nvSpPr>
        <p:spPr>
          <a:xfrm flipH="1">
            <a:off x="333249" y="162885"/>
            <a:ext cx="3096344" cy="707886"/>
          </a:xfrm>
          <a:prstGeom prst="rect">
            <a:avLst/>
          </a:prstGeom>
          <a:noFill/>
          <a:ln w="82550" cmpd="thickThin">
            <a:solidFill>
              <a:schemeClr val="tx1">
                <a:alpha val="99000"/>
              </a:schemeClr>
            </a:solidFill>
          </a:ln>
        </p:spPr>
        <p:txBody>
          <a:bodyPr wrap="square" rtlCol="0">
            <a:spAutoFit/>
          </a:bodyPr>
          <a:lstStyle/>
          <a:p>
            <a:pPr algn="ctr"/>
            <a:r>
              <a:rPr lang="en-US" sz="4000" b="1" dirty="0">
                <a:ln w="22225">
                  <a:solidFill>
                    <a:schemeClr val="accent2"/>
                  </a:solidFill>
                  <a:prstDash val="solid"/>
                </a:ln>
                <a:solidFill>
                  <a:schemeClr val="accent2">
                    <a:lumMod val="40000"/>
                    <a:lumOff val="60000"/>
                  </a:schemeClr>
                </a:solidFill>
              </a:rPr>
              <a:t>EID </a:t>
            </a:r>
          </a:p>
        </p:txBody>
      </p:sp>
      <p:pic>
        <p:nvPicPr>
          <p:cNvPr id="8" name="Google Shape;55;p13">
            <a:extLst>
              <a:ext uri="{FF2B5EF4-FFF2-40B4-BE49-F238E27FC236}">
                <a16:creationId xmlns:a16="http://schemas.microsoft.com/office/drawing/2014/main" id="{D1645570-FCF9-4A78-9178-D680B26DBD6A}"/>
              </a:ext>
            </a:extLst>
          </p:cNvPr>
          <p:cNvPicPr preferRelativeResize="0"/>
          <p:nvPr/>
        </p:nvPicPr>
        <p:blipFill rotWithShape="1">
          <a:blip r:embed="rId5"/>
          <a:srcRect/>
          <a:stretch>
            <a:fillRect/>
          </a:stretch>
        </p:blipFill>
        <p:spPr>
          <a:xfrm>
            <a:off x="7195311" y="153096"/>
            <a:ext cx="2377440" cy="97584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CEF02A-9DD8-48B8-BBDC-7667180CD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3877" y="4434920"/>
            <a:ext cx="3910589" cy="2324852"/>
          </a:xfrm>
          <a:prstGeom prst="rect">
            <a:avLst/>
          </a:prstGeom>
        </p:spPr>
      </p:pic>
      <p:pic>
        <p:nvPicPr>
          <p:cNvPr id="4" name="Picture 3">
            <a:extLst>
              <a:ext uri="{FF2B5EF4-FFF2-40B4-BE49-F238E27FC236}">
                <a16:creationId xmlns:a16="http://schemas.microsoft.com/office/drawing/2014/main" id="{B561DC22-3DB4-4830-BA0B-DF7405B8B2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71" y="4261261"/>
            <a:ext cx="4114743" cy="2304256"/>
          </a:xfrm>
          <a:prstGeom prst="rect">
            <a:avLst/>
          </a:prstGeom>
        </p:spPr>
      </p:pic>
      <p:sp>
        <p:nvSpPr>
          <p:cNvPr id="18434" name="AutoShape 2" descr="Ramzan celebrations in india|festivals of india|Indian Panorama"/>
          <p:cNvSpPr>
            <a:spLocks noChangeAspect="1" noChangeArrowheads="1"/>
          </p:cNvSpPr>
          <p:nvPr/>
        </p:nvSpPr>
        <p:spPr bwMode="auto">
          <a:xfrm>
            <a:off x="168540" y="-442251"/>
            <a:ext cx="330200" cy="330201"/>
          </a:xfrm>
          <a:prstGeom prst="rect">
            <a:avLst/>
          </a:prstGeom>
          <a:noFill/>
        </p:spPr>
        <p:txBody>
          <a:bodyPr vert="horz" wrap="square" lIns="99060" tIns="49530" rIns="99060" bIns="49530" numCol="1" anchor="t" anchorCtr="0" compatLnSpc="1">
            <a:prstTxWarp prst="textNoShape">
              <a:avLst/>
            </a:prstTxWarp>
          </a:bodyPr>
          <a:lstStyle/>
          <a:p>
            <a:endParaRPr lang="en-IN" sz="1950"/>
          </a:p>
        </p:txBody>
      </p:sp>
      <p:sp>
        <p:nvSpPr>
          <p:cNvPr id="24578" name="AutoShape 2" descr="Christmas Celebrations in India - How Christmas is Celebrated in India"/>
          <p:cNvSpPr>
            <a:spLocks noChangeAspect="1" noChangeArrowheads="1"/>
          </p:cNvSpPr>
          <p:nvPr/>
        </p:nvSpPr>
        <p:spPr bwMode="auto">
          <a:xfrm>
            <a:off x="168540" y="-442251"/>
            <a:ext cx="330200" cy="330201"/>
          </a:xfrm>
          <a:prstGeom prst="rect">
            <a:avLst/>
          </a:prstGeom>
          <a:noFill/>
        </p:spPr>
        <p:txBody>
          <a:bodyPr vert="horz" wrap="square" lIns="99060" tIns="49530" rIns="99060" bIns="49530" numCol="1" anchor="t" anchorCtr="0" compatLnSpc="1">
            <a:prstTxWarp prst="textNoShape">
              <a:avLst/>
            </a:prstTxWarp>
          </a:bodyPr>
          <a:lstStyle/>
          <a:p>
            <a:endParaRPr lang="en-IN" sz="1950"/>
          </a:p>
        </p:txBody>
      </p:sp>
      <p:pic>
        <p:nvPicPr>
          <p:cNvPr id="24579" name="Picture 3" descr="C:\Users\SONY\Downloads\Christmas-Preparations-in-India.jpg"/>
          <p:cNvPicPr>
            <a:picLocks noChangeAspect="1" noChangeArrowheads="1"/>
          </p:cNvPicPr>
          <p:nvPr/>
        </p:nvPicPr>
        <p:blipFill>
          <a:blip r:embed="rId4"/>
          <a:srcRect/>
          <a:stretch>
            <a:fillRect/>
          </a:stretch>
        </p:blipFill>
        <p:spPr bwMode="auto">
          <a:xfrm>
            <a:off x="204477" y="1506344"/>
            <a:ext cx="4276837" cy="2474491"/>
          </a:xfrm>
          <a:prstGeom prst="rect">
            <a:avLst/>
          </a:prstGeom>
          <a:noFill/>
          <a:ln w="76200">
            <a:solidFill>
              <a:schemeClr val="tx1"/>
            </a:solidFill>
          </a:ln>
        </p:spPr>
      </p:pic>
      <p:sp>
        <p:nvSpPr>
          <p:cNvPr id="9" name="TextBox 8">
            <a:extLst>
              <a:ext uri="{FF2B5EF4-FFF2-40B4-BE49-F238E27FC236}">
                <a16:creationId xmlns:a16="http://schemas.microsoft.com/office/drawing/2014/main" id="{36505B8E-C99E-4B87-BBEF-79195BEA0069}"/>
              </a:ext>
            </a:extLst>
          </p:cNvPr>
          <p:cNvSpPr txBox="1"/>
          <p:nvPr/>
        </p:nvSpPr>
        <p:spPr>
          <a:xfrm>
            <a:off x="5306673" y="1220096"/>
            <a:ext cx="4058997" cy="3046988"/>
          </a:xfrm>
          <a:prstGeom prst="rect">
            <a:avLst/>
          </a:prstGeom>
          <a:noFill/>
        </p:spPr>
        <p:txBody>
          <a:bodyPr wrap="square">
            <a:spAutoFit/>
          </a:bodyPr>
          <a:lstStyle/>
          <a:p>
            <a:r>
              <a:rPr lang="en-US" sz="3200" b="1" i="0" dirty="0">
                <a:solidFill>
                  <a:srgbClr val="002060"/>
                </a:solidFill>
                <a:effectLst/>
                <a:latin typeface="arial" panose="020B0604020202020204" pitchFamily="34" charset="0"/>
              </a:rPr>
              <a:t> Christmas is celebrated to remember the birth of Jesus Christ, as Christians believe  the Son of God. </a:t>
            </a:r>
            <a:endParaRPr lang="en-IN" sz="3200" b="1" dirty="0">
              <a:solidFill>
                <a:srgbClr val="002060"/>
              </a:solidFill>
            </a:endParaRPr>
          </a:p>
        </p:txBody>
      </p:sp>
      <p:sp>
        <p:nvSpPr>
          <p:cNvPr id="10" name="TextBox 9">
            <a:extLst>
              <a:ext uri="{FF2B5EF4-FFF2-40B4-BE49-F238E27FC236}">
                <a16:creationId xmlns:a16="http://schemas.microsoft.com/office/drawing/2014/main" id="{A05CAA33-7BA6-4439-9F4A-148B40707A9B}"/>
              </a:ext>
            </a:extLst>
          </p:cNvPr>
          <p:cNvSpPr txBox="1"/>
          <p:nvPr/>
        </p:nvSpPr>
        <p:spPr>
          <a:xfrm flipH="1">
            <a:off x="200472" y="427741"/>
            <a:ext cx="3096344" cy="646331"/>
          </a:xfrm>
          <a:prstGeom prst="rect">
            <a:avLst/>
          </a:prstGeom>
          <a:noFill/>
          <a:ln w="82550" cmpd="thickThin">
            <a:solidFill>
              <a:schemeClr val="tx1">
                <a:alpha val="99000"/>
              </a:schemeClr>
            </a:solidFill>
          </a:ln>
        </p:spPr>
        <p:txBody>
          <a:bodyPr wrap="square" rtlCol="0">
            <a:spAutoFit/>
          </a:bodyPr>
          <a:lstStyle/>
          <a:p>
            <a:pPr algn="ctr"/>
            <a:r>
              <a:rPr lang="en-US" sz="3600" b="1" dirty="0">
                <a:ln w="22225">
                  <a:solidFill>
                    <a:schemeClr val="accent2"/>
                  </a:solidFill>
                  <a:prstDash val="solid"/>
                </a:ln>
                <a:solidFill>
                  <a:schemeClr val="accent2">
                    <a:lumMod val="40000"/>
                    <a:lumOff val="60000"/>
                  </a:schemeClr>
                </a:solidFill>
              </a:rPr>
              <a:t>CHRISTMAS</a:t>
            </a:r>
          </a:p>
        </p:txBody>
      </p:sp>
      <p:pic>
        <p:nvPicPr>
          <p:cNvPr id="11" name="Google Shape;55;p13">
            <a:extLst>
              <a:ext uri="{FF2B5EF4-FFF2-40B4-BE49-F238E27FC236}">
                <a16:creationId xmlns:a16="http://schemas.microsoft.com/office/drawing/2014/main" id="{7A5E33E7-1029-468E-B696-0117385B9392}"/>
              </a:ext>
            </a:extLst>
          </p:cNvPr>
          <p:cNvPicPr preferRelativeResize="0"/>
          <p:nvPr/>
        </p:nvPicPr>
        <p:blipFill rotWithShape="1">
          <a:blip r:embed="rId5"/>
          <a:srcRect/>
          <a:stretch>
            <a:fillRect/>
          </a:stretch>
        </p:blipFill>
        <p:spPr>
          <a:xfrm>
            <a:off x="6825208" y="98228"/>
            <a:ext cx="2377440" cy="124254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55;p13">
            <a:extLst>
              <a:ext uri="{FF2B5EF4-FFF2-40B4-BE49-F238E27FC236}">
                <a16:creationId xmlns:a16="http://schemas.microsoft.com/office/drawing/2014/main" id="{999107BB-7550-4BF9-9B36-63413BC9F4F7}"/>
              </a:ext>
            </a:extLst>
          </p:cNvPr>
          <p:cNvPicPr preferRelativeResize="0"/>
          <p:nvPr/>
        </p:nvPicPr>
        <p:blipFill rotWithShape="1">
          <a:blip r:embed="rId2"/>
          <a:srcRect/>
          <a:stretch>
            <a:fillRect/>
          </a:stretch>
        </p:blipFill>
        <p:spPr>
          <a:xfrm>
            <a:off x="7113240" y="332656"/>
            <a:ext cx="2377440" cy="975844"/>
          </a:xfrm>
          <a:prstGeom prst="rect">
            <a:avLst/>
          </a:prstGeom>
          <a:noFill/>
          <a:ln>
            <a:noFill/>
          </a:ln>
        </p:spPr>
      </p:pic>
      <p:sp>
        <p:nvSpPr>
          <p:cNvPr id="8" name="Text Box 1">
            <a:extLst>
              <a:ext uri="{FF2B5EF4-FFF2-40B4-BE49-F238E27FC236}">
                <a16:creationId xmlns:a16="http://schemas.microsoft.com/office/drawing/2014/main" id="{7C17EDA1-81C1-4884-A78F-9FB5AE49E0CD}"/>
              </a:ext>
            </a:extLst>
          </p:cNvPr>
          <p:cNvSpPr txBox="1"/>
          <p:nvPr/>
        </p:nvSpPr>
        <p:spPr>
          <a:xfrm>
            <a:off x="1406618" y="2785429"/>
            <a:ext cx="7093109" cy="1205651"/>
          </a:xfrm>
          <a:prstGeom prst="rect">
            <a:avLst/>
          </a:prstGeom>
          <a:noFill/>
        </p:spPr>
        <p:txBody>
          <a:bodyPr wrap="square" rtlCol="0" anchor="t">
            <a:spAutoFit/>
          </a:bodyPr>
          <a:lstStyle/>
          <a:p>
            <a:pPr marL="371475" algn="ctr">
              <a:lnSpc>
                <a:spcPct val="115000"/>
              </a:lnSpc>
              <a:buClr>
                <a:srgbClr val="000000"/>
              </a:buClr>
              <a:buSzPts val="4000"/>
            </a:pPr>
            <a:r>
              <a:rPr lang="en-GB" sz="3250" b="1" dirty="0">
                <a:solidFill>
                  <a:srgbClr val="000000"/>
                </a:solidFill>
                <a:latin typeface="Arial" panose="020B0604020202020204"/>
                <a:ea typeface="Arial" panose="020B0604020202020204"/>
                <a:cs typeface="Arial" panose="020B0604020202020204"/>
                <a:sym typeface="Arial" panose="020B0604020202020204"/>
              </a:rPr>
              <a:t>THANKING YOU</a:t>
            </a:r>
            <a:endParaRPr sz="3250" b="1" dirty="0">
              <a:solidFill>
                <a:srgbClr val="000000"/>
              </a:solidFill>
              <a:latin typeface="Arial" panose="020B0604020202020204"/>
              <a:ea typeface="Arial" panose="020B0604020202020204"/>
              <a:cs typeface="Arial" panose="020B0604020202020204"/>
              <a:sym typeface="Arial" panose="020B0604020202020204"/>
            </a:endParaRPr>
          </a:p>
          <a:p>
            <a:pPr marL="371475" algn="ctr">
              <a:lnSpc>
                <a:spcPct val="115000"/>
              </a:lnSpc>
              <a:buClr>
                <a:srgbClr val="000000"/>
              </a:buClr>
              <a:buSzPts val="4000"/>
            </a:pPr>
            <a:r>
              <a:rPr lang="en-GB" sz="3250" b="1" dirty="0">
                <a:solidFill>
                  <a:srgbClr val="FF0000"/>
                </a:solidFill>
                <a:latin typeface="Arial" panose="020B0604020202020204"/>
                <a:ea typeface="Arial" panose="020B0604020202020204"/>
                <a:cs typeface="Arial" panose="020B0604020202020204"/>
                <a:sym typeface="Arial" panose="020B0604020202020204"/>
              </a:rPr>
              <a:t>ODM EDUCATIONAL GROUP</a:t>
            </a:r>
            <a:endParaRPr lang="en-US" sz="325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estivals of india blog cover">
            <a:extLst>
              <a:ext uri="{FF2B5EF4-FFF2-40B4-BE49-F238E27FC236}">
                <a16:creationId xmlns:a16="http://schemas.microsoft.com/office/drawing/2014/main" id="{1AB25023-BA08-42EF-8662-839F330A5A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772816"/>
            <a:ext cx="6667500" cy="4448175"/>
          </a:xfrm>
          <a:prstGeom prst="rect">
            <a:avLst/>
          </a:prstGeom>
          <a:noFill/>
          <a:extLst>
            <a:ext uri="{909E8E84-426E-40DD-AFC4-6F175D3DCCD1}">
              <a14:hiddenFill xmlns:a14="http://schemas.microsoft.com/office/drawing/2010/main">
                <a:solidFill>
                  <a:srgbClr val="FFFFFF"/>
                </a:solidFill>
              </a14:hiddenFill>
            </a:ext>
          </a:extLst>
        </p:spPr>
      </p:pic>
      <p:pic>
        <p:nvPicPr>
          <p:cNvPr id="4" name="Google Shape;55;p13">
            <a:extLst>
              <a:ext uri="{FF2B5EF4-FFF2-40B4-BE49-F238E27FC236}">
                <a16:creationId xmlns:a16="http://schemas.microsoft.com/office/drawing/2014/main" id="{BCF00E56-938B-4563-8539-389C2DEEB5CD}"/>
              </a:ext>
            </a:extLst>
          </p:cNvPr>
          <p:cNvPicPr preferRelativeResize="0"/>
          <p:nvPr/>
        </p:nvPicPr>
        <p:blipFill rotWithShape="1">
          <a:blip r:embed="rId3"/>
          <a:srcRect/>
          <a:stretch>
            <a:fillRect/>
          </a:stretch>
        </p:blipFill>
        <p:spPr>
          <a:xfrm>
            <a:off x="6897216" y="116632"/>
            <a:ext cx="2468880" cy="13681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Social Studies Tutorial Video For Grade 1: Festivals Of India - YouTube"/>
          <p:cNvPicPr>
            <a:picLocks noChangeAspect="1" noChangeArrowheads="1"/>
          </p:cNvPicPr>
          <p:nvPr/>
        </p:nvPicPr>
        <p:blipFill>
          <a:blip r:embed="rId2"/>
          <a:srcRect l="8203" t="22917" r="8007" b="18749"/>
          <a:stretch>
            <a:fillRect/>
          </a:stretch>
        </p:blipFill>
        <p:spPr bwMode="auto">
          <a:xfrm>
            <a:off x="415284" y="1628800"/>
            <a:ext cx="9075432" cy="4032448"/>
          </a:xfrm>
          <a:prstGeom prst="rect">
            <a:avLst/>
          </a:prstGeom>
          <a:noFill/>
        </p:spPr>
      </p:pic>
      <p:pic>
        <p:nvPicPr>
          <p:cNvPr id="4" name="Google Shape;55;p13">
            <a:extLst>
              <a:ext uri="{FF2B5EF4-FFF2-40B4-BE49-F238E27FC236}">
                <a16:creationId xmlns:a16="http://schemas.microsoft.com/office/drawing/2014/main" id="{8C494457-2CF7-4237-83F0-426EB09B0A21}"/>
              </a:ext>
            </a:extLst>
          </p:cNvPr>
          <p:cNvPicPr preferRelativeResize="0"/>
          <p:nvPr/>
        </p:nvPicPr>
        <p:blipFill rotWithShape="1">
          <a:blip r:embed="rId3"/>
          <a:srcRect/>
          <a:stretch>
            <a:fillRect/>
          </a:stretch>
        </p:blipFill>
        <p:spPr>
          <a:xfrm>
            <a:off x="6897216" y="188640"/>
            <a:ext cx="2468880" cy="129614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C5E963A-DCB5-4F37-898A-B4798D558D57}"/>
              </a:ext>
            </a:extLst>
          </p:cNvPr>
          <p:cNvSpPr txBox="1"/>
          <p:nvPr/>
        </p:nvSpPr>
        <p:spPr>
          <a:xfrm>
            <a:off x="2216696" y="1136063"/>
            <a:ext cx="5904656" cy="4093428"/>
          </a:xfrm>
          <a:prstGeom prst="rect">
            <a:avLst/>
          </a:prstGeom>
          <a:noFill/>
        </p:spPr>
        <p:txBody>
          <a:bodyPr wrap="square">
            <a:spAutoFit/>
          </a:bodyPr>
          <a:lstStyle/>
          <a:p>
            <a:pPr algn="l"/>
            <a:r>
              <a:rPr lang="en-US" sz="3200" b="1" dirty="0">
                <a:solidFill>
                  <a:srgbClr val="0070C0"/>
                </a:solidFill>
              </a:rPr>
              <a:t>India is a land of festivals.</a:t>
            </a:r>
          </a:p>
          <a:p>
            <a:pPr algn="l"/>
            <a:endParaRPr lang="en-US" sz="3200" b="1" dirty="0">
              <a:solidFill>
                <a:srgbClr val="0070C0"/>
              </a:solidFill>
            </a:endParaRPr>
          </a:p>
          <a:p>
            <a:pPr algn="l"/>
            <a:r>
              <a:rPr lang="en-US" sz="3200" b="1" dirty="0">
                <a:solidFill>
                  <a:srgbClr val="0070C0"/>
                </a:solidFill>
              </a:rPr>
              <a:t> A wide variety of festivals celebrated in India.</a:t>
            </a:r>
          </a:p>
          <a:p>
            <a:pPr algn="l"/>
            <a:endParaRPr lang="en-US" sz="3600" b="1" dirty="0">
              <a:solidFill>
                <a:srgbClr val="0070C0"/>
              </a:solidFill>
            </a:endParaRPr>
          </a:p>
          <a:p>
            <a:pPr algn="l"/>
            <a:r>
              <a:rPr lang="en-US" sz="3200" b="1" dirty="0">
                <a:solidFill>
                  <a:srgbClr val="0070C0"/>
                </a:solidFill>
              </a:rPr>
              <a:t>There are many  festivals and celebrations, the most exciting  ones are mentioned below.</a:t>
            </a:r>
          </a:p>
        </p:txBody>
      </p:sp>
      <p:sp>
        <p:nvSpPr>
          <p:cNvPr id="6" name="Oval 5">
            <a:extLst>
              <a:ext uri="{FF2B5EF4-FFF2-40B4-BE49-F238E27FC236}">
                <a16:creationId xmlns:a16="http://schemas.microsoft.com/office/drawing/2014/main" id="{FD25B3CF-C4DB-4FE1-9361-FAFB39432996}"/>
              </a:ext>
            </a:extLst>
          </p:cNvPr>
          <p:cNvSpPr/>
          <p:nvPr/>
        </p:nvSpPr>
        <p:spPr>
          <a:xfrm>
            <a:off x="1604628" y="130609"/>
            <a:ext cx="6696744" cy="63367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Picture 7">
            <a:extLst>
              <a:ext uri="{FF2B5EF4-FFF2-40B4-BE49-F238E27FC236}">
                <a16:creationId xmlns:a16="http://schemas.microsoft.com/office/drawing/2014/main" id="{7A5D798A-4472-41D0-817B-3E6272616F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002" y="5160222"/>
            <a:ext cx="1872207" cy="1492656"/>
          </a:xfrm>
          <a:prstGeom prst="rect">
            <a:avLst/>
          </a:prstGeom>
          <a:ln w="28575">
            <a:solidFill>
              <a:schemeClr val="tx1"/>
            </a:solidFill>
          </a:ln>
        </p:spPr>
      </p:pic>
      <p:pic>
        <p:nvPicPr>
          <p:cNvPr id="9" name="Picture 8">
            <a:extLst>
              <a:ext uri="{FF2B5EF4-FFF2-40B4-BE49-F238E27FC236}">
                <a16:creationId xmlns:a16="http://schemas.microsoft.com/office/drawing/2014/main" id="{4C9B7D45-2B86-4433-9CC6-F8534F5D1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24" y="269843"/>
            <a:ext cx="2009864" cy="1358957"/>
          </a:xfrm>
          <a:prstGeom prst="rect">
            <a:avLst/>
          </a:prstGeom>
        </p:spPr>
      </p:pic>
      <p:pic>
        <p:nvPicPr>
          <p:cNvPr id="10" name="Picture 2" descr="Background Durga Puja Festival In India Stock Image - Image of idol,  architecture: 78534117">
            <a:extLst>
              <a:ext uri="{FF2B5EF4-FFF2-40B4-BE49-F238E27FC236}">
                <a16:creationId xmlns:a16="http://schemas.microsoft.com/office/drawing/2014/main" id="{5D46A899-CD68-4E67-A285-318555D3BC2C}"/>
              </a:ext>
            </a:extLst>
          </p:cNvPr>
          <p:cNvPicPr>
            <a:picLocks noChangeAspect="1" noChangeArrowheads="1"/>
          </p:cNvPicPr>
          <p:nvPr/>
        </p:nvPicPr>
        <p:blipFill>
          <a:blip r:embed="rId4"/>
          <a:srcRect b="8626"/>
          <a:stretch>
            <a:fillRect/>
          </a:stretch>
        </p:blipFill>
        <p:spPr bwMode="auto">
          <a:xfrm>
            <a:off x="7803040" y="5345625"/>
            <a:ext cx="1892656" cy="1362779"/>
          </a:xfrm>
          <a:prstGeom prst="rect">
            <a:avLst/>
          </a:prstGeom>
          <a:noFill/>
          <a:ln w="76200">
            <a:solidFill>
              <a:schemeClr val="tx1"/>
            </a:solidFill>
          </a:ln>
        </p:spPr>
      </p:pic>
      <p:pic>
        <p:nvPicPr>
          <p:cNvPr id="11" name="Picture 10">
            <a:extLst>
              <a:ext uri="{FF2B5EF4-FFF2-40B4-BE49-F238E27FC236}">
                <a16:creationId xmlns:a16="http://schemas.microsoft.com/office/drawing/2014/main" id="{DEED24FD-1712-40BC-9F75-A8D81ACC1B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7389" y="2749342"/>
            <a:ext cx="1728171" cy="1359312"/>
          </a:xfrm>
          <a:prstGeom prst="rect">
            <a:avLst/>
          </a:prstGeom>
        </p:spPr>
      </p:pic>
      <p:pic>
        <p:nvPicPr>
          <p:cNvPr id="7" name="Picture 2" descr="Ganesh Chaturthi Festival Dates 2019 Time and mahurat -">
            <a:extLst>
              <a:ext uri="{FF2B5EF4-FFF2-40B4-BE49-F238E27FC236}">
                <a16:creationId xmlns:a16="http://schemas.microsoft.com/office/drawing/2014/main" id="{F1F9EBEA-75D7-4843-B688-4CD7612EB919}"/>
              </a:ext>
            </a:extLst>
          </p:cNvPr>
          <p:cNvPicPr>
            <a:picLocks noChangeAspect="1" noChangeArrowheads="1"/>
          </p:cNvPicPr>
          <p:nvPr/>
        </p:nvPicPr>
        <p:blipFill>
          <a:blip r:embed="rId6"/>
          <a:srcRect/>
          <a:stretch>
            <a:fillRect/>
          </a:stretch>
        </p:blipFill>
        <p:spPr bwMode="auto">
          <a:xfrm>
            <a:off x="136724" y="2852936"/>
            <a:ext cx="1791939" cy="1358957"/>
          </a:xfrm>
          <a:prstGeom prst="rect">
            <a:avLst/>
          </a:prstGeom>
          <a:noFill/>
          <a:ln w="76200">
            <a:noFill/>
          </a:ln>
        </p:spPr>
      </p:pic>
      <p:pic>
        <p:nvPicPr>
          <p:cNvPr id="12" name="Google Shape;55;p13">
            <a:extLst>
              <a:ext uri="{FF2B5EF4-FFF2-40B4-BE49-F238E27FC236}">
                <a16:creationId xmlns:a16="http://schemas.microsoft.com/office/drawing/2014/main" id="{6ABFCF19-DFC3-4D9B-BD72-1FDCC06AD06E}"/>
              </a:ext>
            </a:extLst>
          </p:cNvPr>
          <p:cNvPicPr preferRelativeResize="0"/>
          <p:nvPr/>
        </p:nvPicPr>
        <p:blipFill rotWithShape="1">
          <a:blip r:embed="rId7"/>
          <a:srcRect/>
          <a:stretch>
            <a:fillRect/>
          </a:stretch>
        </p:blipFill>
        <p:spPr>
          <a:xfrm>
            <a:off x="7563284" y="178216"/>
            <a:ext cx="2090390" cy="1135647"/>
          </a:xfrm>
          <a:prstGeom prst="rect">
            <a:avLst/>
          </a:prstGeom>
          <a:noFill/>
          <a:ln>
            <a:noFill/>
          </a:ln>
        </p:spPr>
      </p:pic>
    </p:spTree>
    <p:extLst>
      <p:ext uri="{BB962C8B-B14F-4D97-AF65-F5344CB8AC3E}">
        <p14:creationId xmlns:p14="http://schemas.microsoft.com/office/powerpoint/2010/main" val="2778270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anesh Chaturthi Festival Dates 2019 Time and mahurat -"/>
          <p:cNvPicPr>
            <a:picLocks noChangeAspect="1" noChangeArrowheads="1"/>
          </p:cNvPicPr>
          <p:nvPr/>
        </p:nvPicPr>
        <p:blipFill>
          <a:blip r:embed="rId2"/>
          <a:srcRect/>
          <a:stretch>
            <a:fillRect/>
          </a:stretch>
        </p:blipFill>
        <p:spPr bwMode="auto">
          <a:xfrm>
            <a:off x="2875289" y="1983533"/>
            <a:ext cx="3004671" cy="2085908"/>
          </a:xfrm>
          <a:prstGeom prst="rect">
            <a:avLst/>
          </a:prstGeom>
          <a:noFill/>
          <a:ln w="76200">
            <a:noFill/>
          </a:ln>
        </p:spPr>
      </p:pic>
      <p:pic>
        <p:nvPicPr>
          <p:cNvPr id="6" name="Picture 5">
            <a:extLst>
              <a:ext uri="{FF2B5EF4-FFF2-40B4-BE49-F238E27FC236}">
                <a16:creationId xmlns:a16="http://schemas.microsoft.com/office/drawing/2014/main" id="{87D4CA4F-9B0B-4317-800E-49569CB07F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692" y="4668871"/>
            <a:ext cx="2617069" cy="1743009"/>
          </a:xfrm>
          <a:prstGeom prst="rect">
            <a:avLst/>
          </a:prstGeom>
        </p:spPr>
      </p:pic>
      <p:sp>
        <p:nvSpPr>
          <p:cNvPr id="2" name="TextBox 1">
            <a:extLst>
              <a:ext uri="{FF2B5EF4-FFF2-40B4-BE49-F238E27FC236}">
                <a16:creationId xmlns:a16="http://schemas.microsoft.com/office/drawing/2014/main" id="{1EFDB75D-C8A4-4C72-91E4-88E3835B6BB1}"/>
              </a:ext>
            </a:extLst>
          </p:cNvPr>
          <p:cNvSpPr txBox="1"/>
          <p:nvPr/>
        </p:nvSpPr>
        <p:spPr>
          <a:xfrm>
            <a:off x="200472" y="300269"/>
            <a:ext cx="4680521" cy="1015663"/>
          </a:xfrm>
          <a:prstGeom prst="rect">
            <a:avLst/>
          </a:prstGeom>
          <a:ln w="79375" cmpd="tri"/>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6000" b="1" dirty="0">
                <a:ln w="12700">
                  <a:solidFill>
                    <a:schemeClr val="accent6">
                      <a:lumMod val="60000"/>
                      <a:lumOff val="40000"/>
                    </a:schemeClr>
                  </a:solidFill>
                  <a:prstDash val="solid"/>
                </a:ln>
                <a:solidFill>
                  <a:schemeClr val="accent6">
                    <a:lumMod val="75000"/>
                  </a:schemeClr>
                </a:solidFill>
                <a:effectLst>
                  <a:innerShdw blurRad="177800">
                    <a:schemeClr val="accent3">
                      <a:lumMod val="50000"/>
                    </a:schemeClr>
                  </a:innerShdw>
                </a:effectLst>
              </a:rPr>
              <a:t>GANESH PUJA</a:t>
            </a:r>
          </a:p>
        </p:txBody>
      </p:sp>
      <p:pic>
        <p:nvPicPr>
          <p:cNvPr id="3" name="Picture 2">
            <a:extLst>
              <a:ext uri="{FF2B5EF4-FFF2-40B4-BE49-F238E27FC236}">
                <a16:creationId xmlns:a16="http://schemas.microsoft.com/office/drawing/2014/main" id="{6DFB7B6E-5469-45E0-9654-5612F054AF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4004" y="4673571"/>
            <a:ext cx="2705100" cy="1685925"/>
          </a:xfrm>
          <a:prstGeom prst="rect">
            <a:avLst/>
          </a:prstGeom>
        </p:spPr>
      </p:pic>
      <p:pic>
        <p:nvPicPr>
          <p:cNvPr id="4" name="Picture 3">
            <a:extLst>
              <a:ext uri="{FF2B5EF4-FFF2-40B4-BE49-F238E27FC236}">
                <a16:creationId xmlns:a16="http://schemas.microsoft.com/office/drawing/2014/main" id="{391E431F-6CD6-4289-8CCD-14A7C9A26D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463" y="1983533"/>
            <a:ext cx="2238375" cy="2047875"/>
          </a:xfrm>
          <a:prstGeom prst="rect">
            <a:avLst/>
          </a:prstGeom>
        </p:spPr>
      </p:pic>
      <p:sp>
        <p:nvSpPr>
          <p:cNvPr id="5" name="TextBox 4">
            <a:extLst>
              <a:ext uri="{FF2B5EF4-FFF2-40B4-BE49-F238E27FC236}">
                <a16:creationId xmlns:a16="http://schemas.microsoft.com/office/drawing/2014/main" id="{66DAE6C0-5CCB-4AEB-A77E-235B8578EDBC}"/>
              </a:ext>
            </a:extLst>
          </p:cNvPr>
          <p:cNvSpPr txBox="1"/>
          <p:nvPr/>
        </p:nvSpPr>
        <p:spPr>
          <a:xfrm>
            <a:off x="6021995" y="1979549"/>
            <a:ext cx="3578633" cy="4708981"/>
          </a:xfrm>
          <a:prstGeom prst="rect">
            <a:avLst/>
          </a:prstGeom>
          <a:noFill/>
        </p:spPr>
        <p:txBody>
          <a:bodyPr wrap="square" rtlCol="0">
            <a:spAutoFit/>
          </a:bodyPr>
          <a:lstStyle/>
          <a:p>
            <a:r>
              <a:rPr lang="en-US" sz="2400" b="1" i="0" dirty="0">
                <a:solidFill>
                  <a:srgbClr val="002060"/>
                </a:solidFill>
                <a:effectLst/>
                <a:latin typeface="Verdana" panose="020B0604030504040204" pitchFamily="34" charset="0"/>
              </a:rPr>
              <a:t>Ganesh Chaturthi is  one of the important Hindu religious festivals of India</a:t>
            </a:r>
            <a:r>
              <a:rPr lang="en-US" sz="2400" b="1" dirty="0">
                <a:solidFill>
                  <a:srgbClr val="002060"/>
                </a:solidFill>
                <a:latin typeface="Verdana" panose="020B0604030504040204" pitchFamily="34" charset="0"/>
              </a:rPr>
              <a:t>. </a:t>
            </a:r>
            <a:r>
              <a:rPr lang="en-US" sz="2400" b="1" i="0" dirty="0">
                <a:solidFill>
                  <a:srgbClr val="002060"/>
                </a:solidFill>
                <a:effectLst/>
                <a:latin typeface="Verdana" panose="020B0604030504040204" pitchFamily="34" charset="0"/>
              </a:rPr>
              <a:t> It </a:t>
            </a:r>
            <a:r>
              <a:rPr lang="en-US" sz="2400" b="1" dirty="0">
                <a:solidFill>
                  <a:srgbClr val="002060"/>
                </a:solidFill>
                <a:latin typeface="Verdana" panose="020B0604030504040204" pitchFamily="34" charset="0"/>
              </a:rPr>
              <a:t>is</a:t>
            </a:r>
            <a:r>
              <a:rPr lang="en-US" sz="2400" b="1" i="0" dirty="0">
                <a:solidFill>
                  <a:srgbClr val="002060"/>
                </a:solidFill>
                <a:effectLst/>
                <a:latin typeface="Verdana" panose="020B0604030504040204" pitchFamily="34" charset="0"/>
              </a:rPr>
              <a:t> the birthday of Lord </a:t>
            </a:r>
            <a:r>
              <a:rPr lang="en-US" sz="2400" b="1" i="0" dirty="0" err="1">
                <a:solidFill>
                  <a:srgbClr val="002060"/>
                </a:solidFill>
                <a:effectLst/>
                <a:latin typeface="Verdana" panose="020B0604030504040204" pitchFamily="34" charset="0"/>
              </a:rPr>
              <a:t>Ganesha</a:t>
            </a:r>
            <a:r>
              <a:rPr lang="en-US" sz="2400" b="1" i="0" dirty="0">
                <a:solidFill>
                  <a:srgbClr val="002060"/>
                </a:solidFill>
                <a:effectLst/>
                <a:latin typeface="Verdana" panose="020B0604030504040204" pitchFamily="34" charset="0"/>
              </a:rPr>
              <a:t>, the elephant-headed God.</a:t>
            </a:r>
            <a:r>
              <a:rPr lang="en-US" sz="2400" b="1" i="0" dirty="0">
                <a:solidFill>
                  <a:srgbClr val="002060"/>
                </a:solidFill>
                <a:effectLst/>
                <a:latin typeface="Georgia" panose="02040502050405020303" pitchFamily="18" charset="0"/>
              </a:rPr>
              <a:t> </a:t>
            </a:r>
            <a:r>
              <a:rPr lang="en-US" sz="2800" b="1" dirty="0">
                <a:solidFill>
                  <a:srgbClr val="002060"/>
                </a:solidFill>
                <a:effectLst/>
                <a:latin typeface="Georgia" panose="02040502050405020303" pitchFamily="18" charset="0"/>
              </a:rPr>
              <a:t>( the God of prosperity and wisdom. )</a:t>
            </a:r>
            <a:endParaRPr lang="en-IN" sz="2400" b="1" dirty="0">
              <a:solidFill>
                <a:srgbClr val="002060"/>
              </a:solidFill>
            </a:endParaRPr>
          </a:p>
        </p:txBody>
      </p:sp>
      <p:pic>
        <p:nvPicPr>
          <p:cNvPr id="9" name="Google Shape;55;p13">
            <a:extLst>
              <a:ext uri="{FF2B5EF4-FFF2-40B4-BE49-F238E27FC236}">
                <a16:creationId xmlns:a16="http://schemas.microsoft.com/office/drawing/2014/main" id="{09F0DC38-4DFB-45B5-BB6A-61756788D8E9}"/>
              </a:ext>
            </a:extLst>
          </p:cNvPr>
          <p:cNvPicPr preferRelativeResize="0"/>
          <p:nvPr/>
        </p:nvPicPr>
        <p:blipFill rotWithShape="1">
          <a:blip r:embed="rId6"/>
          <a:srcRect/>
          <a:stretch>
            <a:fillRect/>
          </a:stretch>
        </p:blipFill>
        <p:spPr>
          <a:xfrm>
            <a:off x="7113240" y="169470"/>
            <a:ext cx="2377440" cy="12887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descr="What are the most popular Indian festivals? - Quora"/>
          <p:cNvSpPr>
            <a:spLocks noChangeAspect="1" noChangeArrowheads="1"/>
          </p:cNvSpPr>
          <p:nvPr/>
        </p:nvSpPr>
        <p:spPr bwMode="auto">
          <a:xfrm>
            <a:off x="168540" y="-442251"/>
            <a:ext cx="330200" cy="330201"/>
          </a:xfrm>
          <a:prstGeom prst="rect">
            <a:avLst/>
          </a:prstGeom>
          <a:noFill/>
        </p:spPr>
        <p:txBody>
          <a:bodyPr vert="horz" wrap="square" lIns="99060" tIns="49530" rIns="99060" bIns="49530" numCol="1" anchor="t" anchorCtr="0" compatLnSpc="1">
            <a:prstTxWarp prst="textNoShape">
              <a:avLst/>
            </a:prstTxWarp>
          </a:bodyPr>
          <a:lstStyle/>
          <a:p>
            <a:endParaRPr lang="en-IN" sz="1950"/>
          </a:p>
        </p:txBody>
      </p:sp>
      <p:sp>
        <p:nvSpPr>
          <p:cNvPr id="16388" name="AutoShape 4" descr="Index of /wp-content/uploads/2016/03"/>
          <p:cNvSpPr>
            <a:spLocks noChangeAspect="1" noChangeArrowheads="1"/>
          </p:cNvSpPr>
          <p:nvPr/>
        </p:nvSpPr>
        <p:spPr bwMode="auto">
          <a:xfrm>
            <a:off x="168540" y="-442251"/>
            <a:ext cx="330200" cy="330201"/>
          </a:xfrm>
          <a:prstGeom prst="rect">
            <a:avLst/>
          </a:prstGeom>
          <a:noFill/>
        </p:spPr>
        <p:txBody>
          <a:bodyPr vert="horz" wrap="square" lIns="99060" tIns="49530" rIns="99060" bIns="49530" numCol="1" anchor="t" anchorCtr="0" compatLnSpc="1">
            <a:prstTxWarp prst="textNoShape">
              <a:avLst/>
            </a:prstTxWarp>
          </a:bodyPr>
          <a:lstStyle/>
          <a:p>
            <a:endParaRPr lang="en-IN" sz="1950"/>
          </a:p>
        </p:txBody>
      </p:sp>
      <p:pic>
        <p:nvPicPr>
          <p:cNvPr id="16389" name="Picture 5" descr="C:\Users\SONY\Downloads\Happy-Holi-Festival-Hindu-Color-Greetings-Cards-Wishes-Images-Pictures-Messages-HD-Wallpapers-Quotes-PHotos-Pics.jpg"/>
          <p:cNvPicPr>
            <a:picLocks noChangeAspect="1" noChangeArrowheads="1"/>
          </p:cNvPicPr>
          <p:nvPr/>
        </p:nvPicPr>
        <p:blipFill>
          <a:blip r:embed="rId2"/>
          <a:srcRect b="10000"/>
          <a:stretch>
            <a:fillRect/>
          </a:stretch>
        </p:blipFill>
        <p:spPr bwMode="auto">
          <a:xfrm>
            <a:off x="5529064" y="4194843"/>
            <a:ext cx="3098412" cy="1792470"/>
          </a:xfrm>
          <a:prstGeom prst="rect">
            <a:avLst/>
          </a:prstGeom>
          <a:noFill/>
          <a:ln w="28575">
            <a:solidFill>
              <a:schemeClr val="tx1"/>
            </a:solidFill>
          </a:ln>
        </p:spPr>
      </p:pic>
      <p:sp>
        <p:nvSpPr>
          <p:cNvPr id="3" name="TextBox 2">
            <a:extLst>
              <a:ext uri="{FF2B5EF4-FFF2-40B4-BE49-F238E27FC236}">
                <a16:creationId xmlns:a16="http://schemas.microsoft.com/office/drawing/2014/main" id="{5F57EAC0-6787-4AF1-AEF4-C5636753A270}"/>
              </a:ext>
            </a:extLst>
          </p:cNvPr>
          <p:cNvSpPr txBox="1"/>
          <p:nvPr/>
        </p:nvSpPr>
        <p:spPr>
          <a:xfrm>
            <a:off x="244296" y="2191187"/>
            <a:ext cx="5788824" cy="1938992"/>
          </a:xfrm>
          <a:prstGeom prst="rect">
            <a:avLst/>
          </a:prstGeom>
          <a:noFill/>
        </p:spPr>
        <p:txBody>
          <a:bodyPr wrap="square" rtlCol="0">
            <a:spAutoFit/>
          </a:bodyPr>
          <a:lstStyle/>
          <a:p>
            <a:r>
              <a:rPr lang="en-US" sz="3000" b="1" dirty="0">
                <a:solidFill>
                  <a:srgbClr val="002060"/>
                </a:solidFill>
              </a:rPr>
              <a:t>HOLI IS THE FESTIVAL OF COLOURS.</a:t>
            </a:r>
          </a:p>
          <a:p>
            <a:r>
              <a:rPr lang="en-US" sz="3000" b="1" dirty="0">
                <a:solidFill>
                  <a:srgbClr val="002060"/>
                </a:solidFill>
              </a:rPr>
              <a:t>PEOPLE ALL OVER INDIA CELEBRATE THIS FESTIVAL BY PLAYING COLOURS.</a:t>
            </a:r>
          </a:p>
        </p:txBody>
      </p:sp>
      <p:pic>
        <p:nvPicPr>
          <p:cNvPr id="9" name="Picture 8">
            <a:extLst>
              <a:ext uri="{FF2B5EF4-FFF2-40B4-BE49-F238E27FC236}">
                <a16:creationId xmlns:a16="http://schemas.microsoft.com/office/drawing/2014/main" id="{70F7A41A-86D3-4BF7-B287-0D0DEE4CAA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8909" y="2060848"/>
            <a:ext cx="2962275" cy="1543050"/>
          </a:xfrm>
          <a:prstGeom prst="rect">
            <a:avLst/>
          </a:prstGeom>
          <a:ln w="28575">
            <a:solidFill>
              <a:schemeClr val="tx1"/>
            </a:solidFill>
          </a:ln>
        </p:spPr>
      </p:pic>
      <p:pic>
        <p:nvPicPr>
          <p:cNvPr id="11" name="Picture 10">
            <a:extLst>
              <a:ext uri="{FF2B5EF4-FFF2-40B4-BE49-F238E27FC236}">
                <a16:creationId xmlns:a16="http://schemas.microsoft.com/office/drawing/2014/main" id="{F3F6A7DF-DFDE-4169-8A82-13FB712D2C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568" y="4935156"/>
            <a:ext cx="3086100" cy="1476375"/>
          </a:xfrm>
          <a:prstGeom prst="rect">
            <a:avLst/>
          </a:prstGeom>
          <a:ln w="28575">
            <a:solidFill>
              <a:schemeClr val="tx1"/>
            </a:solidFill>
          </a:ln>
        </p:spPr>
      </p:pic>
      <p:pic>
        <p:nvPicPr>
          <p:cNvPr id="13" name="Picture 12">
            <a:extLst>
              <a:ext uri="{FF2B5EF4-FFF2-40B4-BE49-F238E27FC236}">
                <a16:creationId xmlns:a16="http://schemas.microsoft.com/office/drawing/2014/main" id="{AF44021E-0309-4041-90F6-E98DAAEC2C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0678" y="171475"/>
            <a:ext cx="3143250" cy="1457325"/>
          </a:xfrm>
          <a:prstGeom prst="rect">
            <a:avLst/>
          </a:prstGeom>
          <a:ln w="28575">
            <a:solidFill>
              <a:schemeClr val="tx1"/>
            </a:solidFill>
          </a:ln>
        </p:spPr>
      </p:pic>
      <p:sp>
        <p:nvSpPr>
          <p:cNvPr id="10" name="TextBox 9">
            <a:extLst>
              <a:ext uri="{FF2B5EF4-FFF2-40B4-BE49-F238E27FC236}">
                <a16:creationId xmlns:a16="http://schemas.microsoft.com/office/drawing/2014/main" id="{DD53E64E-7193-43AA-8887-3FB8BEC47A3A}"/>
              </a:ext>
            </a:extLst>
          </p:cNvPr>
          <p:cNvSpPr txBox="1"/>
          <p:nvPr/>
        </p:nvSpPr>
        <p:spPr>
          <a:xfrm>
            <a:off x="333640" y="314806"/>
            <a:ext cx="2169863" cy="1015663"/>
          </a:xfrm>
          <a:prstGeom prst="rect">
            <a:avLst/>
          </a:prstGeom>
          <a:ln w="79375" cmpd="tri"/>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6000" b="1" dirty="0">
                <a:ln w="12700">
                  <a:solidFill>
                    <a:schemeClr val="accent6">
                      <a:lumMod val="60000"/>
                      <a:lumOff val="40000"/>
                    </a:schemeClr>
                  </a:solidFill>
                  <a:prstDash val="solid"/>
                </a:ln>
                <a:solidFill>
                  <a:schemeClr val="accent6">
                    <a:lumMod val="75000"/>
                  </a:schemeClr>
                </a:solidFill>
                <a:effectLst>
                  <a:innerShdw blurRad="177800">
                    <a:schemeClr val="accent3">
                      <a:lumMod val="50000"/>
                    </a:schemeClr>
                  </a:innerShdw>
                </a:effectLst>
              </a:rPr>
              <a:t>HOLI</a:t>
            </a:r>
          </a:p>
        </p:txBody>
      </p:sp>
      <p:pic>
        <p:nvPicPr>
          <p:cNvPr id="12" name="Google Shape;55;p13">
            <a:extLst>
              <a:ext uri="{FF2B5EF4-FFF2-40B4-BE49-F238E27FC236}">
                <a16:creationId xmlns:a16="http://schemas.microsoft.com/office/drawing/2014/main" id="{A4133B1B-3DFB-425B-83B6-D79A0C7F1B99}"/>
              </a:ext>
            </a:extLst>
          </p:cNvPr>
          <p:cNvPicPr preferRelativeResize="0"/>
          <p:nvPr/>
        </p:nvPicPr>
        <p:blipFill rotWithShape="1">
          <a:blip r:embed="rId6"/>
          <a:srcRect/>
          <a:stretch>
            <a:fillRect/>
          </a:stretch>
        </p:blipFill>
        <p:spPr>
          <a:xfrm>
            <a:off x="7195311" y="116632"/>
            <a:ext cx="2377440" cy="97584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4D810D-FE26-4B54-A3C9-48A7AB320D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346" y="2972403"/>
            <a:ext cx="4528654" cy="3712693"/>
          </a:xfrm>
          <a:prstGeom prst="rect">
            <a:avLst/>
          </a:prstGeom>
        </p:spPr>
      </p:pic>
      <p:pic>
        <p:nvPicPr>
          <p:cNvPr id="7" name="Picture 6">
            <a:extLst>
              <a:ext uri="{FF2B5EF4-FFF2-40B4-BE49-F238E27FC236}">
                <a16:creationId xmlns:a16="http://schemas.microsoft.com/office/drawing/2014/main" id="{B6250132-4F6F-4272-ACE0-F5148A37FF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234" y="1268760"/>
            <a:ext cx="3888432" cy="1944216"/>
          </a:xfrm>
          <a:prstGeom prst="rect">
            <a:avLst/>
          </a:prstGeom>
        </p:spPr>
      </p:pic>
      <p:sp>
        <p:nvSpPr>
          <p:cNvPr id="8" name="TextBox 7">
            <a:extLst>
              <a:ext uri="{FF2B5EF4-FFF2-40B4-BE49-F238E27FC236}">
                <a16:creationId xmlns:a16="http://schemas.microsoft.com/office/drawing/2014/main" id="{96A7C3AB-7726-4A2D-9980-58C60A6D298B}"/>
              </a:ext>
            </a:extLst>
          </p:cNvPr>
          <p:cNvSpPr txBox="1"/>
          <p:nvPr/>
        </p:nvSpPr>
        <p:spPr>
          <a:xfrm>
            <a:off x="78758" y="54502"/>
            <a:ext cx="4201272"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RATHA YATRA</a:t>
            </a:r>
          </a:p>
        </p:txBody>
      </p:sp>
      <p:sp>
        <p:nvSpPr>
          <p:cNvPr id="6" name="TextBox 5">
            <a:extLst>
              <a:ext uri="{FF2B5EF4-FFF2-40B4-BE49-F238E27FC236}">
                <a16:creationId xmlns:a16="http://schemas.microsoft.com/office/drawing/2014/main" id="{FC549A69-D300-4C58-AECF-9B832886DA32}"/>
              </a:ext>
            </a:extLst>
          </p:cNvPr>
          <p:cNvSpPr txBox="1"/>
          <p:nvPr/>
        </p:nvSpPr>
        <p:spPr>
          <a:xfrm>
            <a:off x="5218598" y="2177976"/>
            <a:ext cx="4201272" cy="4401205"/>
          </a:xfrm>
          <a:prstGeom prst="rect">
            <a:avLst/>
          </a:prstGeom>
          <a:noFill/>
        </p:spPr>
        <p:txBody>
          <a:bodyPr wrap="square">
            <a:spAutoFit/>
          </a:bodyPr>
          <a:lstStyle/>
          <a:p>
            <a:r>
              <a:rPr lang="en-US" sz="2800" b="1" i="0" dirty="0" err="1">
                <a:solidFill>
                  <a:srgbClr val="002060"/>
                </a:solidFill>
                <a:effectLst/>
                <a:latin typeface="Roboto" panose="02000000000000000000" pitchFamily="2" charset="0"/>
              </a:rPr>
              <a:t>Rath</a:t>
            </a:r>
            <a:r>
              <a:rPr lang="en-US" sz="2800" b="1" i="0" dirty="0">
                <a:solidFill>
                  <a:srgbClr val="002060"/>
                </a:solidFill>
                <a:effectLst/>
                <a:latin typeface="Roboto" panose="02000000000000000000" pitchFamily="2" charset="0"/>
              </a:rPr>
              <a:t> Yatra of </a:t>
            </a:r>
            <a:r>
              <a:rPr lang="en-US" sz="2800" b="1" i="0" dirty="0" err="1">
                <a:solidFill>
                  <a:srgbClr val="002060"/>
                </a:solidFill>
                <a:effectLst/>
                <a:latin typeface="Roboto" panose="02000000000000000000" pitchFamily="2" charset="0"/>
              </a:rPr>
              <a:t>Puri</a:t>
            </a:r>
            <a:r>
              <a:rPr lang="en-US" sz="2800" b="1" i="0" dirty="0">
                <a:solidFill>
                  <a:srgbClr val="002060"/>
                </a:solidFill>
                <a:effectLst/>
                <a:latin typeface="Roboto" panose="02000000000000000000" pitchFamily="2" charset="0"/>
              </a:rPr>
              <a:t> is a symbol of harmony, brotherhood and unity. Thousands of devotees come here from different corners of the country to take part in this yatra and get good luck by pulling the chariot of the Lord. </a:t>
            </a:r>
            <a:endParaRPr lang="en-IN" sz="2800" b="1" dirty="0">
              <a:solidFill>
                <a:srgbClr val="002060"/>
              </a:solidFill>
            </a:endParaRPr>
          </a:p>
        </p:txBody>
      </p:sp>
      <p:pic>
        <p:nvPicPr>
          <p:cNvPr id="9" name="Google Shape;55;p13">
            <a:extLst>
              <a:ext uri="{FF2B5EF4-FFF2-40B4-BE49-F238E27FC236}">
                <a16:creationId xmlns:a16="http://schemas.microsoft.com/office/drawing/2014/main" id="{2022F776-291A-4A8E-AD8D-C0008CAD4D2E}"/>
              </a:ext>
            </a:extLst>
          </p:cNvPr>
          <p:cNvPicPr preferRelativeResize="0"/>
          <p:nvPr/>
        </p:nvPicPr>
        <p:blipFill rotWithShape="1">
          <a:blip r:embed="rId4"/>
          <a:srcRect/>
          <a:stretch>
            <a:fillRect/>
          </a:stretch>
        </p:blipFill>
        <p:spPr>
          <a:xfrm>
            <a:off x="7441595" y="243776"/>
            <a:ext cx="2377440" cy="975844"/>
          </a:xfrm>
          <a:prstGeom prst="rect">
            <a:avLst/>
          </a:prstGeom>
          <a:noFill/>
          <a:ln>
            <a:noFill/>
          </a:ln>
        </p:spPr>
      </p:pic>
    </p:spTree>
    <p:extLst>
      <p:ext uri="{BB962C8B-B14F-4D97-AF65-F5344CB8AC3E}">
        <p14:creationId xmlns:p14="http://schemas.microsoft.com/office/powerpoint/2010/main" val="766295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ackground Durga Puja Festival In India Stock Image - Image of idol,  architecture: 78534117"/>
          <p:cNvPicPr>
            <a:picLocks noChangeAspect="1" noChangeArrowheads="1"/>
          </p:cNvPicPr>
          <p:nvPr/>
        </p:nvPicPr>
        <p:blipFill>
          <a:blip r:embed="rId2"/>
          <a:srcRect b="8626"/>
          <a:stretch>
            <a:fillRect/>
          </a:stretch>
        </p:blipFill>
        <p:spPr bwMode="auto">
          <a:xfrm>
            <a:off x="221747" y="1164356"/>
            <a:ext cx="2625213" cy="1928775"/>
          </a:xfrm>
          <a:prstGeom prst="rect">
            <a:avLst/>
          </a:prstGeom>
          <a:noFill/>
          <a:ln w="76200">
            <a:solidFill>
              <a:schemeClr val="tx1"/>
            </a:solidFill>
          </a:ln>
        </p:spPr>
      </p:pic>
      <p:pic>
        <p:nvPicPr>
          <p:cNvPr id="11" name="Picture 10">
            <a:extLst>
              <a:ext uri="{FF2B5EF4-FFF2-40B4-BE49-F238E27FC236}">
                <a16:creationId xmlns:a16="http://schemas.microsoft.com/office/drawing/2014/main" id="{B606F321-5E1F-439C-BDC9-F6C8E55592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452" y="5001344"/>
            <a:ext cx="3000375" cy="1524000"/>
          </a:xfrm>
          <a:prstGeom prst="rect">
            <a:avLst/>
          </a:prstGeom>
          <a:ln w="88900" cap="sq" cmpd="thickThin">
            <a:solidFill>
              <a:srgbClr val="000000"/>
            </a:solidFill>
            <a:prstDash val="solid"/>
            <a:miter lim="800000"/>
          </a:ln>
          <a:effectLst>
            <a:innerShdw blurRad="76200">
              <a:srgbClr val="000000"/>
            </a:innerShdw>
          </a:effectLst>
        </p:spPr>
      </p:pic>
      <p:sp>
        <p:nvSpPr>
          <p:cNvPr id="15" name="TextBox 14">
            <a:extLst>
              <a:ext uri="{FF2B5EF4-FFF2-40B4-BE49-F238E27FC236}">
                <a16:creationId xmlns:a16="http://schemas.microsoft.com/office/drawing/2014/main" id="{DE1BF8A7-2F08-4FA1-AFE9-93C26B4D9836}"/>
              </a:ext>
            </a:extLst>
          </p:cNvPr>
          <p:cNvSpPr txBox="1"/>
          <p:nvPr/>
        </p:nvSpPr>
        <p:spPr>
          <a:xfrm flipH="1">
            <a:off x="128464" y="332656"/>
            <a:ext cx="2811781" cy="646331"/>
          </a:xfrm>
          <a:prstGeom prst="rect">
            <a:avLst/>
          </a:prstGeom>
          <a:noFill/>
          <a:ln w="82550" cmpd="thickThin">
            <a:solidFill>
              <a:schemeClr val="tx1">
                <a:alpha val="99000"/>
              </a:schemeClr>
            </a:solidFill>
          </a:ln>
        </p:spPr>
        <p:txBody>
          <a:bodyPr wrap="square" rtlCol="0">
            <a:spAutoFit/>
          </a:bodyPr>
          <a:lstStyle/>
          <a:p>
            <a:pPr algn="ctr"/>
            <a:r>
              <a:rPr lang="en-US" sz="3600" b="1" dirty="0">
                <a:ln w="22225">
                  <a:solidFill>
                    <a:schemeClr val="accent2"/>
                  </a:solidFill>
                  <a:prstDash val="solid"/>
                </a:ln>
                <a:solidFill>
                  <a:schemeClr val="accent2">
                    <a:lumMod val="40000"/>
                    <a:lumOff val="60000"/>
                  </a:schemeClr>
                </a:solidFill>
              </a:rPr>
              <a:t>DURGA PUJA</a:t>
            </a:r>
          </a:p>
        </p:txBody>
      </p:sp>
      <p:sp>
        <p:nvSpPr>
          <p:cNvPr id="17" name="TextBox 16">
            <a:extLst>
              <a:ext uri="{FF2B5EF4-FFF2-40B4-BE49-F238E27FC236}">
                <a16:creationId xmlns:a16="http://schemas.microsoft.com/office/drawing/2014/main" id="{B977EC6B-E604-4A84-8468-317DD00D908C}"/>
              </a:ext>
            </a:extLst>
          </p:cNvPr>
          <p:cNvSpPr txBox="1"/>
          <p:nvPr/>
        </p:nvSpPr>
        <p:spPr>
          <a:xfrm flipH="1">
            <a:off x="203641" y="4045798"/>
            <a:ext cx="3683554" cy="646331"/>
          </a:xfrm>
          <a:prstGeom prst="rect">
            <a:avLst/>
          </a:prstGeom>
          <a:noFill/>
          <a:ln w="82550" cmpd="thickThin">
            <a:solidFill>
              <a:schemeClr val="tx1">
                <a:alpha val="99000"/>
              </a:schemeClr>
            </a:solidFill>
          </a:ln>
        </p:spPr>
        <p:txBody>
          <a:bodyPr wrap="square" rtlCol="0">
            <a:spAutoFit/>
          </a:bodyPr>
          <a:lstStyle/>
          <a:p>
            <a:pPr algn="ctr"/>
            <a:r>
              <a:rPr lang="en-US" sz="3600" b="1" dirty="0">
                <a:ln w="22225">
                  <a:solidFill>
                    <a:schemeClr val="accent2"/>
                  </a:solidFill>
                  <a:prstDash val="solid"/>
                </a:ln>
                <a:solidFill>
                  <a:schemeClr val="accent2">
                    <a:lumMod val="40000"/>
                    <a:lumOff val="60000"/>
                  </a:schemeClr>
                </a:solidFill>
              </a:rPr>
              <a:t>VIJAYA DASHAMI</a:t>
            </a:r>
          </a:p>
        </p:txBody>
      </p:sp>
      <p:cxnSp>
        <p:nvCxnSpPr>
          <p:cNvPr id="18" name="Straight Connector 17">
            <a:extLst>
              <a:ext uri="{FF2B5EF4-FFF2-40B4-BE49-F238E27FC236}">
                <a16:creationId xmlns:a16="http://schemas.microsoft.com/office/drawing/2014/main" id="{D822F8B4-909E-4729-A293-DFEEA919021A}"/>
              </a:ext>
            </a:extLst>
          </p:cNvPr>
          <p:cNvCxnSpPr>
            <a:cxnSpLocks/>
          </p:cNvCxnSpPr>
          <p:nvPr/>
        </p:nvCxnSpPr>
        <p:spPr>
          <a:xfrm>
            <a:off x="388268" y="3569464"/>
            <a:ext cx="9129464" cy="0"/>
          </a:xfrm>
          <a:prstGeom prst="line">
            <a:avLst/>
          </a:prstGeom>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EBB28A1-D061-4CB3-9DCD-E2ACC8F3FD35}"/>
              </a:ext>
            </a:extLst>
          </p:cNvPr>
          <p:cNvSpPr txBox="1"/>
          <p:nvPr/>
        </p:nvSpPr>
        <p:spPr>
          <a:xfrm>
            <a:off x="3224808" y="131113"/>
            <a:ext cx="4536504" cy="3539430"/>
          </a:xfrm>
          <a:prstGeom prst="rect">
            <a:avLst/>
          </a:prstGeom>
          <a:noFill/>
        </p:spPr>
        <p:txBody>
          <a:bodyPr wrap="square">
            <a:spAutoFit/>
          </a:bodyPr>
          <a:lstStyle/>
          <a:p>
            <a:r>
              <a:rPr lang="en-IN" sz="3200" b="1" i="0" dirty="0">
                <a:solidFill>
                  <a:srgbClr val="002060"/>
                </a:solidFill>
                <a:effectLst/>
                <a:latin typeface="Georgia" panose="02040502050405020303" pitchFamily="18" charset="0"/>
              </a:rPr>
              <a:t>Durga </a:t>
            </a:r>
            <a:r>
              <a:rPr lang="en-IN" sz="3200" b="1" i="0" dirty="0" err="1">
                <a:solidFill>
                  <a:srgbClr val="002060"/>
                </a:solidFill>
                <a:effectLst/>
                <a:latin typeface="Georgia" panose="02040502050405020303" pitchFamily="18" charset="0"/>
              </a:rPr>
              <a:t>Puja,Is</a:t>
            </a:r>
            <a:r>
              <a:rPr lang="en-IN" sz="3200" b="1" i="0" dirty="0">
                <a:solidFill>
                  <a:srgbClr val="002060"/>
                </a:solidFill>
                <a:effectLst/>
                <a:latin typeface="Georgia" panose="02040502050405020303" pitchFamily="18" charset="0"/>
              </a:rPr>
              <a:t> a major </a:t>
            </a:r>
            <a:r>
              <a:rPr lang="en-IN" sz="3200" b="1" i="0" u="none" strike="noStrike" dirty="0">
                <a:solidFill>
                  <a:srgbClr val="002060"/>
                </a:solidFill>
                <a:effectLst/>
                <a:latin typeface="Georgia" panose="02040502050405020303" pitchFamily="18" charset="0"/>
                <a:hlinkClick r:id="rId4">
                  <a:extLst>
                    <a:ext uri="{A12FA001-AC4F-418D-AE19-62706E023703}">
                      <ahyp:hlinkClr xmlns:ahyp="http://schemas.microsoft.com/office/drawing/2018/hyperlinkcolor" val="tx"/>
                    </a:ext>
                  </a:extLst>
                </a:hlinkClick>
              </a:rPr>
              <a:t>festival</a:t>
            </a:r>
            <a:r>
              <a:rPr lang="en-IN" sz="3200" b="1" i="0" u="none" strike="noStrike" dirty="0">
                <a:solidFill>
                  <a:srgbClr val="002060"/>
                </a:solidFill>
                <a:effectLst/>
                <a:latin typeface="Georgia" panose="02040502050405020303" pitchFamily="18" charset="0"/>
              </a:rPr>
              <a:t> of India.</a:t>
            </a:r>
            <a:r>
              <a:rPr lang="en-IN" sz="3200" b="1" i="0" dirty="0">
                <a:solidFill>
                  <a:srgbClr val="002060"/>
                </a:solidFill>
                <a:effectLst/>
                <a:latin typeface="Georgia" panose="02040502050405020303" pitchFamily="18" charset="0"/>
              </a:rPr>
              <a:t> </a:t>
            </a:r>
            <a:r>
              <a:rPr lang="en-US" sz="3200" b="1" i="0" dirty="0">
                <a:solidFill>
                  <a:srgbClr val="002060"/>
                </a:solidFill>
                <a:effectLst/>
                <a:latin typeface="Lato" panose="020B0604020202020204" pitchFamily="34" charset="0"/>
              </a:rPr>
              <a:t> It celebrates the victory of good over evil as goddess Durga killed demon king </a:t>
            </a:r>
            <a:r>
              <a:rPr lang="en-US" sz="3200" b="1" i="0" dirty="0" err="1">
                <a:solidFill>
                  <a:srgbClr val="002060"/>
                </a:solidFill>
                <a:effectLst/>
                <a:latin typeface="Lato" panose="020B0604020202020204" pitchFamily="34" charset="0"/>
              </a:rPr>
              <a:t>Mahishasur</a:t>
            </a:r>
            <a:r>
              <a:rPr lang="en-US" sz="3200" b="1" i="0" dirty="0">
                <a:solidFill>
                  <a:srgbClr val="002060"/>
                </a:solidFill>
                <a:effectLst/>
                <a:latin typeface="Lato" panose="020B0604020202020204" pitchFamily="34" charset="0"/>
              </a:rPr>
              <a:t>. </a:t>
            </a:r>
            <a:endParaRPr lang="en-IN" sz="3200" b="1" dirty="0">
              <a:solidFill>
                <a:srgbClr val="002060"/>
              </a:solidFill>
            </a:endParaRPr>
          </a:p>
        </p:txBody>
      </p:sp>
      <p:sp>
        <p:nvSpPr>
          <p:cNvPr id="12" name="TextBox 11">
            <a:extLst>
              <a:ext uri="{FF2B5EF4-FFF2-40B4-BE49-F238E27FC236}">
                <a16:creationId xmlns:a16="http://schemas.microsoft.com/office/drawing/2014/main" id="{8D0E8DAF-5065-4D2F-86C2-72CEEC765B29}"/>
              </a:ext>
            </a:extLst>
          </p:cNvPr>
          <p:cNvSpPr txBox="1"/>
          <p:nvPr/>
        </p:nvSpPr>
        <p:spPr>
          <a:xfrm>
            <a:off x="4304928" y="4221088"/>
            <a:ext cx="4953000" cy="2554545"/>
          </a:xfrm>
          <a:prstGeom prst="rect">
            <a:avLst/>
          </a:prstGeom>
          <a:noFill/>
        </p:spPr>
        <p:txBody>
          <a:bodyPr wrap="square">
            <a:spAutoFit/>
          </a:bodyPr>
          <a:lstStyle/>
          <a:p>
            <a:r>
              <a:rPr lang="en-US" sz="3200" b="1" i="0" dirty="0">
                <a:effectLst/>
                <a:latin typeface="Segoe UI" panose="020B0502040204020203" pitchFamily="34" charset="0"/>
              </a:rPr>
              <a:t>It marks the day on which Lord Rama achieved victory over </a:t>
            </a:r>
            <a:r>
              <a:rPr lang="en-US" sz="3200" b="1" i="0" dirty="0" err="1">
                <a:effectLst/>
                <a:latin typeface="Segoe UI" panose="020B0502040204020203" pitchFamily="34" charset="0"/>
              </a:rPr>
              <a:t>Ravana</a:t>
            </a:r>
            <a:r>
              <a:rPr lang="en-US" sz="3200" b="1" i="0" dirty="0">
                <a:effectLst/>
                <a:latin typeface="Segoe UI" panose="020B0502040204020203" pitchFamily="34" charset="0"/>
              </a:rPr>
              <a:t>, the ten headed demon king of Lanka. </a:t>
            </a:r>
            <a:endParaRPr lang="en-IN" sz="3200" b="1" dirty="0"/>
          </a:p>
        </p:txBody>
      </p:sp>
      <p:pic>
        <p:nvPicPr>
          <p:cNvPr id="10" name="Google Shape;55;p13">
            <a:extLst>
              <a:ext uri="{FF2B5EF4-FFF2-40B4-BE49-F238E27FC236}">
                <a16:creationId xmlns:a16="http://schemas.microsoft.com/office/drawing/2014/main" id="{90872B80-32FA-494D-BBEC-841842BE0AAE}"/>
              </a:ext>
            </a:extLst>
          </p:cNvPr>
          <p:cNvPicPr preferRelativeResize="0"/>
          <p:nvPr/>
        </p:nvPicPr>
        <p:blipFill rotWithShape="1">
          <a:blip r:embed="rId5"/>
          <a:srcRect/>
          <a:stretch>
            <a:fillRect/>
          </a:stretch>
        </p:blipFill>
        <p:spPr>
          <a:xfrm>
            <a:off x="7411600" y="188511"/>
            <a:ext cx="2377440" cy="115225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AutoShape 4" descr="Kids Enjoying Firecracker Celebrating Diwali Festival Stock Vector (Royalty  Free) 500720899"/>
          <p:cNvSpPr>
            <a:spLocks noChangeAspect="1" noChangeArrowheads="1"/>
          </p:cNvSpPr>
          <p:nvPr/>
        </p:nvSpPr>
        <p:spPr bwMode="auto">
          <a:xfrm>
            <a:off x="168540" y="-442251"/>
            <a:ext cx="330200" cy="330201"/>
          </a:xfrm>
          <a:prstGeom prst="rect">
            <a:avLst/>
          </a:prstGeom>
          <a:noFill/>
        </p:spPr>
        <p:txBody>
          <a:bodyPr vert="horz" wrap="square" lIns="99060" tIns="49530" rIns="99060" bIns="49530" numCol="1" anchor="t" anchorCtr="0" compatLnSpc="1">
            <a:prstTxWarp prst="textNoShape">
              <a:avLst/>
            </a:prstTxWarp>
          </a:bodyPr>
          <a:lstStyle/>
          <a:p>
            <a:endParaRPr lang="en-IN" sz="1950"/>
          </a:p>
        </p:txBody>
      </p:sp>
      <p:pic>
        <p:nvPicPr>
          <p:cNvPr id="2" name="Picture 1">
            <a:extLst>
              <a:ext uri="{FF2B5EF4-FFF2-40B4-BE49-F238E27FC236}">
                <a16:creationId xmlns:a16="http://schemas.microsoft.com/office/drawing/2014/main" id="{74D15F7B-B69E-4380-BE2D-D3FFC8FE34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61" y="3645024"/>
            <a:ext cx="2673300" cy="2620360"/>
          </a:xfrm>
          <a:prstGeom prst="rect">
            <a:avLst/>
          </a:prstGeom>
        </p:spPr>
      </p:pic>
      <p:pic>
        <p:nvPicPr>
          <p:cNvPr id="3" name="Picture 2">
            <a:extLst>
              <a:ext uri="{FF2B5EF4-FFF2-40B4-BE49-F238E27FC236}">
                <a16:creationId xmlns:a16="http://schemas.microsoft.com/office/drawing/2014/main" id="{59AF5223-81EF-45BC-895D-5800FD1BBF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326" y="4709337"/>
            <a:ext cx="2638425" cy="1733550"/>
          </a:xfrm>
          <a:prstGeom prst="rect">
            <a:avLst/>
          </a:prstGeom>
        </p:spPr>
      </p:pic>
      <p:pic>
        <p:nvPicPr>
          <p:cNvPr id="10" name="Picture 9">
            <a:extLst>
              <a:ext uri="{FF2B5EF4-FFF2-40B4-BE49-F238E27FC236}">
                <a16:creationId xmlns:a16="http://schemas.microsoft.com/office/drawing/2014/main" id="{1537C3DC-A0DA-424F-AC31-95FE16E269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045" y="1069718"/>
            <a:ext cx="3367253" cy="2362103"/>
          </a:xfrm>
          <a:prstGeom prst="rect">
            <a:avLst/>
          </a:prstGeom>
        </p:spPr>
      </p:pic>
      <p:pic>
        <p:nvPicPr>
          <p:cNvPr id="4" name="Picture 3">
            <a:extLst>
              <a:ext uri="{FF2B5EF4-FFF2-40B4-BE49-F238E27FC236}">
                <a16:creationId xmlns:a16="http://schemas.microsoft.com/office/drawing/2014/main" id="{B606B7C2-DF93-4DBE-8FBA-FDC2B01081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1292" y="1785392"/>
            <a:ext cx="2765477" cy="1709009"/>
          </a:xfrm>
          <a:prstGeom prst="rect">
            <a:avLst/>
          </a:prstGeom>
        </p:spPr>
      </p:pic>
      <p:sp>
        <p:nvSpPr>
          <p:cNvPr id="11" name="TextBox 10">
            <a:extLst>
              <a:ext uri="{FF2B5EF4-FFF2-40B4-BE49-F238E27FC236}">
                <a16:creationId xmlns:a16="http://schemas.microsoft.com/office/drawing/2014/main" id="{16FC28B9-FA35-4BCC-A829-5F8E19377FA4}"/>
              </a:ext>
            </a:extLst>
          </p:cNvPr>
          <p:cNvSpPr txBox="1"/>
          <p:nvPr/>
        </p:nvSpPr>
        <p:spPr>
          <a:xfrm>
            <a:off x="3656856" y="1556792"/>
            <a:ext cx="3172460" cy="4401205"/>
          </a:xfrm>
          <a:prstGeom prst="rect">
            <a:avLst/>
          </a:prstGeom>
          <a:noFill/>
        </p:spPr>
        <p:txBody>
          <a:bodyPr wrap="square">
            <a:spAutoFit/>
          </a:bodyPr>
          <a:lstStyle/>
          <a:p>
            <a:r>
              <a:rPr lang="en-US" sz="2800" b="1" i="0" dirty="0">
                <a:solidFill>
                  <a:srgbClr val="002060"/>
                </a:solidFill>
                <a:effectLst/>
                <a:latin typeface="Lato" panose="020F0502020204030203" pitchFamily="34" charset="0"/>
              </a:rPr>
              <a:t>Diwali or </a:t>
            </a:r>
            <a:r>
              <a:rPr lang="en-US" sz="2800" b="1" dirty="0">
                <a:solidFill>
                  <a:srgbClr val="002060"/>
                </a:solidFill>
                <a:latin typeface="Lato" panose="020F0502020204030203" pitchFamily="34" charset="0"/>
              </a:rPr>
              <a:t>Deepavali is also known as t</a:t>
            </a:r>
            <a:r>
              <a:rPr lang="en-US" sz="2800" b="1" i="0" dirty="0">
                <a:solidFill>
                  <a:srgbClr val="002060"/>
                </a:solidFill>
                <a:effectLst/>
                <a:latin typeface="Lato" panose="020F0502020204030203" pitchFamily="34" charset="0"/>
              </a:rPr>
              <a:t>he festival of lights. It signifies peace and joy, the victory of good over evil, and light over darkness every day. </a:t>
            </a:r>
            <a:endParaRPr lang="en-IN" sz="2800" b="1" dirty="0">
              <a:solidFill>
                <a:srgbClr val="002060"/>
              </a:solidFill>
            </a:endParaRPr>
          </a:p>
        </p:txBody>
      </p:sp>
      <p:sp>
        <p:nvSpPr>
          <p:cNvPr id="12" name="TextBox 11">
            <a:extLst>
              <a:ext uri="{FF2B5EF4-FFF2-40B4-BE49-F238E27FC236}">
                <a16:creationId xmlns:a16="http://schemas.microsoft.com/office/drawing/2014/main" id="{020B59DB-A371-46E5-9D76-0DA32C22B8EC}"/>
              </a:ext>
            </a:extLst>
          </p:cNvPr>
          <p:cNvSpPr txBox="1"/>
          <p:nvPr/>
        </p:nvSpPr>
        <p:spPr>
          <a:xfrm flipH="1">
            <a:off x="360735" y="266030"/>
            <a:ext cx="3683554" cy="646331"/>
          </a:xfrm>
          <a:prstGeom prst="rect">
            <a:avLst/>
          </a:prstGeom>
          <a:noFill/>
          <a:ln w="82550" cmpd="thickThin">
            <a:solidFill>
              <a:schemeClr val="tx1">
                <a:alpha val="99000"/>
              </a:schemeClr>
            </a:solidFill>
          </a:ln>
        </p:spPr>
        <p:txBody>
          <a:bodyPr wrap="square" rtlCol="0">
            <a:spAutoFit/>
          </a:bodyPr>
          <a:lstStyle/>
          <a:p>
            <a:pPr algn="ctr"/>
            <a:r>
              <a:rPr lang="en-US" sz="3600" b="1" dirty="0">
                <a:ln w="22225">
                  <a:solidFill>
                    <a:schemeClr val="accent2"/>
                  </a:solidFill>
                  <a:prstDash val="solid"/>
                </a:ln>
                <a:solidFill>
                  <a:schemeClr val="accent2">
                    <a:lumMod val="40000"/>
                    <a:lumOff val="60000"/>
                  </a:schemeClr>
                </a:solidFill>
              </a:rPr>
              <a:t>DIWALI</a:t>
            </a:r>
          </a:p>
        </p:txBody>
      </p:sp>
      <p:pic>
        <p:nvPicPr>
          <p:cNvPr id="9" name="Google Shape;55;p13">
            <a:extLst>
              <a:ext uri="{FF2B5EF4-FFF2-40B4-BE49-F238E27FC236}">
                <a16:creationId xmlns:a16="http://schemas.microsoft.com/office/drawing/2014/main" id="{D6C01B73-50E4-4E27-BCC0-EE43D649FD56}"/>
              </a:ext>
            </a:extLst>
          </p:cNvPr>
          <p:cNvPicPr preferRelativeResize="0"/>
          <p:nvPr/>
        </p:nvPicPr>
        <p:blipFill rotWithShape="1">
          <a:blip r:embed="rId6"/>
          <a:srcRect/>
          <a:stretch>
            <a:fillRect/>
          </a:stretch>
        </p:blipFill>
        <p:spPr>
          <a:xfrm>
            <a:off x="7195311" y="153096"/>
            <a:ext cx="2377440" cy="118767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628</TotalTime>
  <Words>426</Words>
  <Application>Microsoft Office PowerPoint</Application>
  <PresentationFormat>A4 Paper (210x297 mm)</PresentationFormat>
  <Paragraphs>38</Paragraphs>
  <Slides>17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Arial</vt:lpstr>
      <vt:lpstr>Calibri</vt:lpstr>
      <vt:lpstr>Georgia</vt:lpstr>
      <vt:lpstr>Lato</vt:lpstr>
      <vt:lpstr>PT Sans</vt:lpstr>
      <vt:lpstr>PT Serif</vt:lpstr>
      <vt:lpstr>Roboto</vt:lpstr>
      <vt:lpstr>Segoe UI</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SONY</dc:creator>
  <cp:lastModifiedBy>Sudhir</cp:lastModifiedBy>
  <cp:revision>37</cp:revision>
  <dcterms:created xsi:type="dcterms:W3CDTF">2020-09-12T04:04:03Z</dcterms:created>
  <dcterms:modified xsi:type="dcterms:W3CDTF">2021-11-17T03:18:47Z</dcterms:modified>
</cp:coreProperties>
</file>