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73" r:id="rId14"/>
    <p:sldId id="265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giQGe/IwkwFxXZ+g4LqP9Ime5O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10688637" y="1371604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6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24272" r="2912" b="19417"/>
          <a:stretch/>
        </p:blipFill>
        <p:spPr>
          <a:xfrm>
            <a:off x="0" y="221226"/>
            <a:ext cx="2949677" cy="17108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24146" y="13725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 TO ONLINE CLASS</a:t>
            </a:r>
            <a:endParaRPr sz="4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432056" y="2445105"/>
            <a:ext cx="76062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SUBJECT :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RHYMES</a:t>
            </a: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GHADI KI TIK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TIK</a:t>
            </a: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22" name="Picture 2" descr="Image result for bedtime clipart | Animated images, Cat quotes ...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286" y="605864"/>
            <a:ext cx="6399970" cy="5389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74" name="Picture 2" descr="Best Anime Girl Sleeping GIFs | Gfyc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403" y="0"/>
            <a:ext cx="10877550" cy="65151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096086" y="0"/>
            <a:ext cx="7188591" cy="9847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b="1" dirty="0" smtClean="0">
                <a:solidFill>
                  <a:schemeClr val="tx1"/>
                </a:solidFill>
              </a:rPr>
              <a:t>और समय पर जगना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hi-IN" sz="5400" b="1" dirty="0" smtClean="0">
                <a:solidFill>
                  <a:schemeClr val="tx1"/>
                </a:solidFill>
              </a:rPr>
              <a:t>है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6" name="Picture 2" descr="Dancing clock gif | Animazione, Quaderni di scuola, Scuo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5699" y="1199540"/>
            <a:ext cx="3448050" cy="3514726"/>
          </a:xfrm>
          <a:prstGeom prst="rect">
            <a:avLst/>
          </a:prstGeom>
          <a:noFill/>
        </p:spPr>
      </p:pic>
      <p:pic>
        <p:nvPicPr>
          <p:cNvPr id="52230" name="Picture 6" descr="Dance Girl Sticker by Atención Atención for iOS &amp; Android | GIPH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9974" y="520505"/>
            <a:ext cx="4105590" cy="558223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516922" y="0"/>
            <a:ext cx="7188591" cy="13364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3532" y="222422"/>
            <a:ext cx="4554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 smtClean="0"/>
              <a:t>घड़ी की टिक टिक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4470204" y="4738152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800" b="1" dirty="0" smtClean="0"/>
              <a:t>टिक टिक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970715" y="4665469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800" b="1" dirty="0" smtClean="0"/>
              <a:t>टिक टिक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589649" y="0"/>
          <a:ext cx="7906043" cy="6682154"/>
        </p:xfrm>
        <a:graphic>
          <a:graphicData uri="http://schemas.openxmlformats.org/presentationml/2006/ole">
            <p:oleObj spid="_x0000_s64513" name="Acrobat Document" r:id="rId5" imgW="5028961" imgH="7543753" progId="AcroExch.Document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THANKING YOU</a:t>
            </a:r>
            <a:endParaRPr sz="53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EDUCATIONAL GROUP</a:t>
            </a:r>
            <a:endParaRPr sz="5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24272" r="2912" b="19417"/>
          <a:stretch/>
        </p:blipFill>
        <p:spPr>
          <a:xfrm>
            <a:off x="9383151" y="5416062"/>
            <a:ext cx="2612052" cy="144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lock Animation Gif - ClipArt Be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994" y="1139482"/>
            <a:ext cx="5852568" cy="5309517"/>
          </a:xfrm>
          <a:prstGeom prst="rect">
            <a:avLst/>
          </a:prstGeom>
          <a:noFill/>
        </p:spPr>
      </p:pic>
      <p:pic>
        <p:nvPicPr>
          <p:cNvPr id="1030" name="Picture 6" descr="घड़ी की टिक टिक को मामूली ना समझो बस ..."/>
          <p:cNvPicPr>
            <a:picLocks noChangeAspect="1" noChangeArrowheads="1"/>
          </p:cNvPicPr>
          <p:nvPr/>
        </p:nvPicPr>
        <p:blipFill>
          <a:blip r:embed="rId5"/>
          <a:srcRect l="2453" t="28712" r="53376" b="62262"/>
          <a:stretch>
            <a:fillRect/>
          </a:stretch>
        </p:blipFill>
        <p:spPr bwMode="auto">
          <a:xfrm>
            <a:off x="4037427" y="253218"/>
            <a:ext cx="4543865" cy="92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Www Posternazakaz Ru Htmlmade Clock GIF - Low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8603" y="549592"/>
            <a:ext cx="5471502" cy="54715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37548" y="278694"/>
            <a:ext cx="4554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 smtClean="0"/>
              <a:t>घड़ी की टिक टिक 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349031"/>
            <a:ext cx="4554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 smtClean="0"/>
              <a:t>घड़ी की टिक टिक 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0" name="Picture 2" descr="Top 30 Work GIFs | Find the best GIF on Gfyc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197" y="225083"/>
            <a:ext cx="10030265" cy="5715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47116" y="661180"/>
            <a:ext cx="10494498" cy="1716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b="1" dirty="0" smtClean="0">
                <a:solidFill>
                  <a:schemeClr val="tx1"/>
                </a:solidFill>
              </a:rPr>
              <a:t>याद दिलाएं काम समय पर करना है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10" name="Picture 2" descr="Doraemon GIF - Doraemon - Discover &amp; Share GIF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5050" y="272244"/>
            <a:ext cx="7286235" cy="6057744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716258" y="-1"/>
            <a:ext cx="8623495" cy="15896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400" b="1" dirty="0" smtClean="0">
                <a:solidFill>
                  <a:schemeClr val="tx1"/>
                </a:solidFill>
              </a:rPr>
              <a:t>घड़ी की टिक टिक याद दिलाएं काम समय पर करना है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62" name="Picture 2" descr="Mim eating burger | Kartun, Seni islamis, Animas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775" y="506437"/>
            <a:ext cx="3810000" cy="3810000"/>
          </a:xfrm>
          <a:prstGeom prst="rect">
            <a:avLst/>
          </a:prstGeom>
          <a:noFill/>
        </p:spPr>
      </p:pic>
      <p:pic>
        <p:nvPicPr>
          <p:cNvPr id="66564" name="Picture 4" descr="Ben &amp; Food | วิดีโอตลก, สติกเกอร์, คำคมติดตลก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8423" y="1048044"/>
            <a:ext cx="3048000" cy="2857500"/>
          </a:xfrm>
          <a:prstGeom prst="rect">
            <a:avLst/>
          </a:prstGeom>
          <a:noFill/>
        </p:spPr>
      </p:pic>
      <p:pic>
        <p:nvPicPr>
          <p:cNvPr id="66566" name="Picture 6" descr="LINE Creators' Stickers - Mother and Little boy | Chinese Example ...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2128" y="1049850"/>
            <a:ext cx="3524250" cy="283845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252025" y="3854548"/>
            <a:ext cx="9228406" cy="2025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b="1" dirty="0" smtClean="0">
                <a:solidFill>
                  <a:schemeClr val="tx1"/>
                </a:solidFill>
              </a:rPr>
              <a:t>समय पर खाना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in on Tasty Food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32" y="426183"/>
            <a:ext cx="11168917" cy="6000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18" name="Picture 2" descr="▷ Sleeping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201" y="369277"/>
            <a:ext cx="7075219" cy="5502948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180492" y="4740812"/>
            <a:ext cx="7188591" cy="15755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600" b="1" dirty="0" smtClean="0">
                <a:solidFill>
                  <a:schemeClr val="tx1"/>
                </a:solidFill>
              </a:rPr>
              <a:t>समय पर सोना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24269" r="2912" b="19421"/>
          <a:stretch/>
        </p:blipFill>
        <p:spPr>
          <a:xfrm>
            <a:off x="10025574" y="5852160"/>
            <a:ext cx="2166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70" name="Picture 2" descr="Mobile Girl Good Night GIF - MobileGirl GoodNight Sleeping ...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4029" y="548640"/>
            <a:ext cx="5176081" cy="588748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222695" y="0"/>
            <a:ext cx="7188591" cy="15755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</Words>
  <PresentationFormat>Custom</PresentationFormat>
  <Paragraphs>15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Mangal</vt:lpstr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AO Bhubaneswar</dc:creator>
  <cp:lastModifiedBy>hp</cp:lastModifiedBy>
  <cp:revision>19</cp:revision>
  <dcterms:created xsi:type="dcterms:W3CDTF">2020-06-03T08:13:17Z</dcterms:created>
  <dcterms:modified xsi:type="dcterms:W3CDTF">2020-08-02T14:30:46Z</dcterms:modified>
</cp:coreProperties>
</file>