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gpb4MZuHE/ug+VvS1W76mTN8qi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1230c09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1230c0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1.pn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15.jpg"/><Relationship Id="rId8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7" Type="http://schemas.openxmlformats.org/officeDocument/2006/relationships/image" Target="../media/image18.jpg"/><Relationship Id="rId8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cPjRaw8CVr8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4.pn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77615"/>
            <a:ext cx="9144000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2394" y="166312"/>
            <a:ext cx="1578356" cy="7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04800" y="1504950"/>
            <a:ext cx="8458200" cy="31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6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CONSTITUTION AND THE NEED FOR LAWS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418334" y="2702433"/>
            <a:ext cx="1438328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CIVICS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418334" y="2946273"/>
            <a:ext cx="1794059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NUMBER:1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418334" y="3193567"/>
            <a:ext cx="519332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 NAME : 2. 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Constitution and the Rule of Law, Legality of Laws, Laws and Dissent.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685800" y="209550"/>
            <a:ext cx="58245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FF0000"/>
                </a:solidFill>
              </a:rPr>
              <a:t>LEARNING OUTCOMES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descr="C:\Users\SULATA\Desktop\getty_845301446_385027.jpg"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504950"/>
            <a:ext cx="4800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>
            <p:ph idx="1" type="subTitle"/>
          </p:nvPr>
        </p:nvSpPr>
        <p:spPr>
          <a:xfrm>
            <a:off x="762000" y="1123950"/>
            <a:ext cx="5486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The Pupil will be able to:-</a:t>
            </a:r>
            <a:endParaRPr>
              <a:solidFill>
                <a:schemeClr val="dk1"/>
              </a:solidFill>
            </a:endParaRPr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Understand the importance of Rule and Regulations.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Analyze the role of Judiciary in safeguarding individual rights.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Identify the Acts made to ensure safety and to secure basic Human Rights.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Appreciate and respect individual identity.</a:t>
            </a:r>
            <a:endParaRPr/>
          </a:p>
          <a:p>
            <a:pPr indent="-15748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>
                <a:solidFill>
                  <a:schemeClr val="dk1"/>
                </a:solidFill>
              </a:rPr>
              <a:t>Apply dissent whenever required.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Innovative idea | Institute of Entrepreneurship Development"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1350" y="1606600"/>
            <a:ext cx="1905000" cy="19182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550" y="374375"/>
            <a:ext cx="1630575" cy="9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230c095b_0_0"/>
          <p:cNvSpPr txBox="1"/>
          <p:nvPr>
            <p:ph type="ctrTitle"/>
          </p:nvPr>
        </p:nvSpPr>
        <p:spPr>
          <a:xfrm>
            <a:off x="685800" y="275750"/>
            <a:ext cx="4589700" cy="755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359">
                <a:solidFill>
                  <a:srgbClr val="FF0000"/>
                </a:solidFill>
              </a:rPr>
              <a:t>RECAPITULATION</a:t>
            </a:r>
            <a:endParaRPr sz="3359">
              <a:solidFill>
                <a:srgbClr val="FF0000"/>
              </a:solidFill>
            </a:endParaRPr>
          </a:p>
        </p:txBody>
      </p:sp>
      <p:sp>
        <p:nvSpPr>
          <p:cNvPr id="104" name="Google Shape;104;g111230c095b_0_0"/>
          <p:cNvSpPr txBox="1"/>
          <p:nvPr>
            <p:ph idx="1" type="subTitle"/>
          </p:nvPr>
        </p:nvSpPr>
        <p:spPr>
          <a:xfrm>
            <a:off x="131900" y="1103050"/>
            <a:ext cx="7169700" cy="382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.Define the term Constitution?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2.Who is known as the father of Indian Constitution?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3 When was the Constitution came to force?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4. Write are the important features of Indian Constitution?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5.Explain why rules and laws are necessary for a society?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5" name="Google Shape;105;g111230c095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550" y="374375"/>
            <a:ext cx="1630575" cy="9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457200" y="274638"/>
            <a:ext cx="8229600" cy="54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3000">
                <a:solidFill>
                  <a:srgbClr val="FF0000"/>
                </a:solidFill>
              </a:rPr>
              <a:t>LAWS FRAMED BY CONSTITUTION</a:t>
            </a:r>
            <a:endParaRPr b="1" sz="3000">
              <a:solidFill>
                <a:srgbClr val="FF0000"/>
              </a:solidFill>
            </a:endParaRPr>
          </a:p>
        </p:txBody>
      </p:sp>
      <p:pic>
        <p:nvPicPr>
          <p:cNvPr descr="C:\Users\SULATA\Desktop\download (12).jpg"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7838" y="819150"/>
            <a:ext cx="1762200" cy="1371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457200" y="81915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Dowry provision Act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>
                <a:solidFill>
                  <a:srgbClr val="000000"/>
                </a:solidFill>
              </a:rPr>
              <a:t>1961.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Scheduled Caste and Schedule Tribe Act – 1989.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Employment of Manual Scavenges and Construction of Dry Latrines provision Act-1993.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The Bonded Labor System Abolition Act-1976.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Disabilities Act-1995.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>
                <a:solidFill>
                  <a:srgbClr val="000000"/>
                </a:solidFill>
              </a:rPr>
              <a:t>Mizoram Liquor Total Provision Act-1995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Users\SULATA\Desktop\download (13).jpg"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3714750"/>
            <a:ext cx="2743200" cy="12751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:\Users\SULATA\Desktop\SC-ST-Act-Supreme-Court.jpg"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2650" y="1925375"/>
            <a:ext cx="1752600" cy="1752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SULATA\Desktop\Manual-Scavenging-in-India.jpg" id="115" name="Google Shape;11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3000" y="2952750"/>
            <a:ext cx="21038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LATA\Desktop\500817-155x235.jpg" id="116" name="Google Shape;11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39000" y="3651250"/>
            <a:ext cx="1739900" cy="1358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SULATA\Desktop\hqdefault.jpg" id="117" name="Google Shape;117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3000" y="742950"/>
            <a:ext cx="2057400" cy="2057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73550" y="215800"/>
            <a:ext cx="1462725" cy="5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809750"/>
            <a:ext cx="4162933" cy="189026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sp>
        <p:nvSpPr>
          <p:cNvPr id="124" name="Google Shape;124;p4"/>
          <p:cNvSpPr txBox="1"/>
          <p:nvPr/>
        </p:nvSpPr>
        <p:spPr>
          <a:xfrm>
            <a:off x="2667000" y="590550"/>
            <a:ext cx="3581399" cy="320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LEGALITY OF LAW</a:t>
            </a:r>
            <a:endParaRPr b="0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544068" y="1164234"/>
            <a:ext cx="8088908" cy="228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Indian Constitution has provided for an independent and powerful judiciary that is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903730" y="1438783"/>
            <a:ext cx="537019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 defending the rights of the common man.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1248461" y="3908298"/>
            <a:ext cx="667824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is entrusted with the job of upholding the legality of the Constitution.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01168" y="4182618"/>
            <a:ext cx="87738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a law is enacted against the principles of the Constitution, then the Judiciary has the right to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891538" y="4457243"/>
            <a:ext cx="539442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declare it null and void. It is also known as judicial review.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697990" y="4731563"/>
            <a:ext cx="57823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Judiciary also has the power to punish all breakers of law.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LATA\Desktop\860870-court-istock-082119.jpg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809750"/>
            <a:ext cx="4114800" cy="1905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550" y="374375"/>
            <a:ext cx="1630575" cy="7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8205" y="1435355"/>
            <a:ext cx="1798613" cy="106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68" y="1433576"/>
            <a:ext cx="2139791" cy="9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3674999" y="147320"/>
            <a:ext cx="1485929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Laws and Dissent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362712" y="635254"/>
            <a:ext cx="8101998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Wherever there are laws, there is bound to be dissent or opposition to it. If a law goes against the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348996" y="879094"/>
            <a:ext cx="8129768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 of a group of people then that group will protest to express its dissatisfaction, is known as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078859" y="1122934"/>
            <a:ext cx="677442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dissent.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304800" y="3257550"/>
            <a:ext cx="8575484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can express the dissent in various forms such as peaceful marches, non- cooperation, strike, hunger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200400" y="3486150"/>
            <a:ext cx="2430373" cy="202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9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strike, bandh, hartal, dharna.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0" y="4476750"/>
            <a:ext cx="8652836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550164" lvl="0" marL="0" marR="0" rtl="0" algn="ctr">
              <a:lnSpc>
                <a:spcPct val="109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result of this type of dissent is sometimes government are forced to abolish or modify the laws.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LATA\Desktop\Indian-National-Movement-Timeline.png"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38400" y="1581150"/>
            <a:ext cx="4419601" cy="1614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LATA\Desktop\images (9).jpg"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562350"/>
            <a:ext cx="1905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ULATA\Desktop\file-20200104-11946-1jvlb7s.jpg" id="148" name="Google Shape;1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52800" y="3714750"/>
            <a:ext cx="19812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C:\Users\SULATA\Desktop\photo.webp" id="149" name="Google Shape;149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SULATA\Desktop\photo.webp" id="150" name="Google Shape;150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SULATA\Desktop\rakesh_0-sixteen_nine.webp" id="151" name="Google Shape;151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C:\Users\SULATA\Desktop\kisan-11_261120-093317.webp" id="152" name="Google Shape;15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SULATA\Desktop\55820004_401.jpg" id="153" name="Google Shape;15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1200" y="3486150"/>
            <a:ext cx="2743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97525" y="160350"/>
            <a:ext cx="160660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type="title"/>
          </p:nvPr>
        </p:nvSpPr>
        <p:spPr>
          <a:xfrm>
            <a:off x="457200" y="274650"/>
            <a:ext cx="677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None/>
            </a:pPr>
            <a:r>
              <a:rPr b="1" lang="en-US" sz="3000">
                <a:solidFill>
                  <a:srgbClr val="FF0000"/>
                </a:solidFill>
              </a:rPr>
              <a:t>VIDEO ON INDIAN FREEDOM STRUGGLE</a:t>
            </a:r>
            <a:endParaRPr b="1" sz="3000">
              <a:solidFill>
                <a:srgbClr val="FF0000"/>
              </a:solidFill>
            </a:endParaRPr>
          </a:p>
        </p:txBody>
      </p:sp>
      <p:sp>
        <p:nvSpPr>
          <p:cNvPr id="160" name="Google Shape;160;p6"/>
          <p:cNvSpPr txBox="1"/>
          <p:nvPr>
            <p:ph idx="1" type="body"/>
          </p:nvPr>
        </p:nvSpPr>
        <p:spPr>
          <a:xfrm>
            <a:off x="457200" y="4324350"/>
            <a:ext cx="82296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https://youtu.be/cPjRaw8CVr8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C:\Users\SULATA\Desktop\sddefault.jpg"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1581150"/>
            <a:ext cx="6096000" cy="2514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3550" y="374375"/>
            <a:ext cx="1630575" cy="9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LATA\Desktop\images (10).jpg" id="167" name="Google Shape;1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85750"/>
            <a:ext cx="767715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>
            <p:ph type="ctrTitle"/>
          </p:nvPr>
        </p:nvSpPr>
        <p:spPr>
          <a:xfrm>
            <a:off x="762000" y="285750"/>
            <a:ext cx="63117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CONCLUSION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9" name="Google Shape;169;p7"/>
          <p:cNvSpPr txBox="1"/>
          <p:nvPr>
            <p:ph idx="1" type="subTitle"/>
          </p:nvPr>
        </p:nvSpPr>
        <p:spPr>
          <a:xfrm>
            <a:off x="1295400" y="1276350"/>
            <a:ext cx="6400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dk1"/>
                </a:solidFill>
              </a:rPr>
              <a:t>We need constitution because-</a:t>
            </a:r>
            <a:r>
              <a:rPr lang="en-US">
                <a:solidFill>
                  <a:schemeClr val="dk1"/>
                </a:solidFill>
              </a:rPr>
              <a:t>: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It expresses the self determination of the citizens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It embodies the civil rights of the people</a:t>
            </a:r>
            <a:endParaRPr/>
          </a:p>
          <a:p>
            <a:pPr indent="0" lvl="0" marL="0" rtl="0" algn="ctr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</a:rPr>
              <a:t>The constitution legal framework for democracy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C:\Users\SULATA\Desktop\download (14).jpg"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790950"/>
            <a:ext cx="4114800" cy="990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C:\Users\SULATA\Desktop\download (8).png" id="171" name="Google Shape;17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" y="3790950"/>
            <a:ext cx="3810000" cy="10668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73550" y="374375"/>
            <a:ext cx="1630575" cy="9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5725" y="302425"/>
            <a:ext cx="1456400" cy="8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2790444" y="1783772"/>
            <a:ext cx="3957785" cy="56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238707" y="2485066"/>
            <a:ext cx="7059914" cy="566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1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2017-10-23T09:06:44Z</dcterms:created>
  <dc:creator>ws</dc:creator>
</cp:coreProperties>
</file>