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8"/>
  </p:notesMasterIdLst>
  <p:sldIdLst>
    <p:sldId id="256" r:id="rId2"/>
    <p:sldId id="257" r:id="rId3"/>
    <p:sldId id="263" r:id="rId4"/>
    <p:sldId id="260" r:id="rId5"/>
    <p:sldId id="261" r:id="rId6"/>
    <p:sldId id="259" r:id="rId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754" y="72"/>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 /><Relationship Id="rId13"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heme" Target="theme/theme1.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viewProps" Target="viewProps.xml" /><Relationship Id="rId5" Type="http://schemas.openxmlformats.org/officeDocument/2006/relationships/slide" Target="slides/slide4.xml" /><Relationship Id="rId10"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commentAuthors" Target="commentAuthors.xml" /></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868082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2453758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9558325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 /><Relationship Id="rId2" Type="http://schemas.openxmlformats.org/officeDocument/2006/relationships/notesSlide" Target="../notesSlides/notesSlide1.xml" /><Relationship Id="rId1" Type="http://schemas.openxmlformats.org/officeDocument/2006/relationships/slideLayout" Target="../slideLayouts/slideLayout1.xml" /><Relationship Id="rId4" Type="http://schemas.openxmlformats.org/officeDocument/2006/relationships/image" Target="../media/image2.png" /></Relationships>
</file>

<file path=ppt/slides/_rels/slide2.xml.rels><?xml version="1.0" encoding="UTF-8" standalone="yes"?>
<Relationships xmlns="http://schemas.openxmlformats.org/package/2006/relationships"><Relationship Id="rId3" Type="http://schemas.openxmlformats.org/officeDocument/2006/relationships/image" Target="../media/image3.jpeg" /><Relationship Id="rId2" Type="http://schemas.openxmlformats.org/officeDocument/2006/relationships/notesSlide" Target="../notesSlides/notesSlide2.xml" /><Relationship Id="rId1" Type="http://schemas.openxmlformats.org/officeDocument/2006/relationships/slideLayout" Target="../slideLayouts/slideLayout2.xml" /><Relationship Id="rId5" Type="http://schemas.openxmlformats.org/officeDocument/2006/relationships/comments" Target="../comments/comment1.xml" /><Relationship Id="rId4" Type="http://schemas.openxmlformats.org/officeDocument/2006/relationships/image" Target="../media/image2.png" /></Relationships>
</file>

<file path=ppt/slides/_rels/slide3.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8" Type="http://schemas.openxmlformats.org/officeDocument/2006/relationships/image" Target="../media/image8.jpeg" /><Relationship Id="rId3" Type="http://schemas.openxmlformats.org/officeDocument/2006/relationships/image" Target="../media/image2.png" /><Relationship Id="rId7" Type="http://schemas.openxmlformats.org/officeDocument/2006/relationships/image" Target="../media/image7.jpeg" /><Relationship Id="rId2" Type="http://schemas.openxmlformats.org/officeDocument/2006/relationships/notesSlide" Target="../notesSlides/notesSlide4.xml" /><Relationship Id="rId1" Type="http://schemas.openxmlformats.org/officeDocument/2006/relationships/slideLayout" Target="../slideLayouts/slideLayout2.xml" /><Relationship Id="rId6" Type="http://schemas.openxmlformats.org/officeDocument/2006/relationships/image" Target="../media/image6.jpeg" /><Relationship Id="rId5" Type="http://schemas.openxmlformats.org/officeDocument/2006/relationships/image" Target="../media/image5.jpeg" /><Relationship Id="rId4" Type="http://schemas.openxmlformats.org/officeDocument/2006/relationships/image" Target="../media/image4.jpeg" /><Relationship Id="rId9" Type="http://schemas.openxmlformats.org/officeDocument/2006/relationships/image" Target="../media/image9.jpeg" /></Relationships>
</file>

<file path=ppt/slides/_rels/slide5.xml.rels><?xml version="1.0" encoding="UTF-8" standalone="yes"?>
<Relationships xmlns="http://schemas.openxmlformats.org/package/2006/relationships"><Relationship Id="rId8" Type="http://schemas.openxmlformats.org/officeDocument/2006/relationships/image" Target="../media/image14.jpeg" /><Relationship Id="rId3" Type="http://schemas.openxmlformats.org/officeDocument/2006/relationships/image" Target="../media/image2.png" /><Relationship Id="rId7" Type="http://schemas.openxmlformats.org/officeDocument/2006/relationships/image" Target="../media/image13.jpeg" /><Relationship Id="rId2" Type="http://schemas.openxmlformats.org/officeDocument/2006/relationships/notesSlide" Target="../notesSlides/notesSlide5.xml" /><Relationship Id="rId1" Type="http://schemas.openxmlformats.org/officeDocument/2006/relationships/slideLayout" Target="../slideLayouts/slideLayout2.xml" /><Relationship Id="rId6" Type="http://schemas.openxmlformats.org/officeDocument/2006/relationships/image" Target="../media/image12.jpeg" /><Relationship Id="rId5" Type="http://schemas.openxmlformats.org/officeDocument/2006/relationships/image" Target="../media/image11.jpeg" /><Relationship Id="rId4" Type="http://schemas.openxmlformats.org/officeDocument/2006/relationships/image" Target="../media/image10.jpeg" /><Relationship Id="rId9" Type="http://schemas.openxmlformats.org/officeDocument/2006/relationships/image" Target="../media/image15.jpeg" /></Relationships>
</file>

<file path=ppt/slides/_rels/slide6.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5"/>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2307432" y="1433400"/>
            <a:ext cx="6043200" cy="1804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200" b="1" dirty="0">
                <a:solidFill>
                  <a:srgbClr val="FF0000"/>
                </a:solidFill>
              </a:rPr>
              <a:t>FESTIVALS OF INDIA</a:t>
            </a:r>
            <a:endParaRPr lang="en" sz="1800" b="1" dirty="0">
              <a:solidFill>
                <a:srgbClr val="FF0000"/>
              </a:solidFill>
            </a:endParaRPr>
          </a:p>
          <a:p>
            <a:pPr marL="0" lvl="0" indent="0" algn="l" rtl="0">
              <a:spcBef>
                <a:spcPts val="0"/>
              </a:spcBef>
              <a:spcAft>
                <a:spcPts val="0"/>
              </a:spcAft>
              <a:buNone/>
            </a:pPr>
            <a:r>
              <a:rPr lang="en" sz="2000" b="1" dirty="0"/>
              <a:t>CLASS : UKG </a:t>
            </a:r>
          </a:p>
          <a:p>
            <a:pPr marL="0" lvl="0" indent="0" algn="l" rtl="0">
              <a:spcBef>
                <a:spcPts val="0"/>
              </a:spcBef>
              <a:spcAft>
                <a:spcPts val="0"/>
              </a:spcAft>
              <a:buNone/>
            </a:pPr>
            <a:r>
              <a:rPr lang="en" sz="2000" b="1" dirty="0"/>
              <a:t>SUBJECT : </a:t>
            </a:r>
            <a:r>
              <a:rPr lang="en-US" sz="2000" b="1" dirty="0"/>
              <a:t>G.K.</a:t>
            </a:r>
            <a:endParaRPr sz="2000" b="1" dirty="0"/>
          </a:p>
          <a:p>
            <a:pPr marL="0" lvl="0" indent="0" algn="l" rtl="0">
              <a:spcBef>
                <a:spcPts val="0"/>
              </a:spcBef>
              <a:spcAft>
                <a:spcPts val="0"/>
              </a:spcAft>
              <a:buNone/>
            </a:pPr>
            <a:r>
              <a:rPr lang="en-IN" sz="2000" b="1"/>
              <a:t>TOPIC : FESTIVALS OF INDIA</a:t>
            </a:r>
            <a:endParaRPr sz="20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1026" name="Picture 2" descr="Festivals of India | Festivals name | Indian festivals | Different types of  festivals | festivals - YouTube">
            <a:extLst>
              <a:ext uri="{FF2B5EF4-FFF2-40B4-BE49-F238E27FC236}">
                <a16:creationId xmlns:a16="http://schemas.microsoft.com/office/drawing/2014/main" id="{1C06FD2D-C0A2-4FFE-A375-02B6B7EBA40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3224" t="14687" r="6487" b="14062"/>
          <a:stretch/>
        </p:blipFill>
        <p:spPr bwMode="auto">
          <a:xfrm>
            <a:off x="951565" y="653837"/>
            <a:ext cx="7240870" cy="4285467"/>
          </a:xfrm>
          <a:prstGeom prst="rect">
            <a:avLst/>
          </a:prstGeom>
          <a:noFill/>
          <a:extLst>
            <a:ext uri="{909E8E84-426E-40DD-AFC4-6F175D3DCCD1}">
              <a14:hiddenFill xmlns:a14="http://schemas.microsoft.com/office/drawing/2010/main">
                <a:solidFill>
                  <a:srgbClr val="FFFFFF"/>
                </a:solidFill>
              </a14:hiddenFill>
            </a:ext>
          </a:extLst>
        </p:spPr>
      </p:pic>
      <p:pic>
        <p:nvPicPr>
          <p:cNvPr id="63" name="Google Shape;63;p14"/>
          <p:cNvPicPr preferRelativeResize="0"/>
          <p:nvPr/>
        </p:nvPicPr>
        <p:blipFill rotWithShape="1">
          <a:blip r:embed="rId4">
            <a:alphaModFix/>
          </a:blip>
          <a:srcRect/>
          <a:stretch/>
        </p:blipFill>
        <p:spPr>
          <a:xfrm>
            <a:off x="58037" y="41962"/>
            <a:ext cx="1232526" cy="6118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58037" y="41962"/>
            <a:ext cx="1232526" cy="611875"/>
          </a:xfrm>
          <a:prstGeom prst="rect">
            <a:avLst/>
          </a:prstGeom>
          <a:noFill/>
          <a:ln>
            <a:noFill/>
          </a:ln>
        </p:spPr>
      </p:pic>
      <p:sp>
        <p:nvSpPr>
          <p:cNvPr id="4" name="TextBox 3">
            <a:extLst>
              <a:ext uri="{FF2B5EF4-FFF2-40B4-BE49-F238E27FC236}">
                <a16:creationId xmlns:a16="http://schemas.microsoft.com/office/drawing/2014/main" id="{AA9A58C9-A178-454B-9E1D-7FA641886A15}"/>
              </a:ext>
            </a:extLst>
          </p:cNvPr>
          <p:cNvSpPr txBox="1"/>
          <p:nvPr/>
        </p:nvSpPr>
        <p:spPr>
          <a:xfrm>
            <a:off x="492919" y="780246"/>
            <a:ext cx="7922418" cy="3970318"/>
          </a:xfrm>
          <a:prstGeom prst="rect">
            <a:avLst/>
          </a:prstGeom>
          <a:noFill/>
        </p:spPr>
        <p:txBody>
          <a:bodyPr wrap="square">
            <a:spAutoFit/>
          </a:bodyPr>
          <a:lstStyle/>
          <a:p>
            <a:r>
              <a:rPr lang="en-US" sz="2800" b="0" i="0" dirty="0">
                <a:solidFill>
                  <a:srgbClr val="444444"/>
                </a:solidFill>
                <a:effectLst/>
                <a:latin typeface="Helvetica" panose="020B0604020202020204" pitchFamily="34" charset="0"/>
              </a:rPr>
              <a:t>Our daily schedules keep us away from our close friends and relatives.</a:t>
            </a:r>
          </a:p>
          <a:p>
            <a:endParaRPr lang="en-US" sz="2800" b="0" i="0" dirty="0">
              <a:solidFill>
                <a:srgbClr val="444444"/>
              </a:solidFill>
              <a:effectLst/>
              <a:latin typeface="Helvetica" panose="020B0604020202020204" pitchFamily="34" charset="0"/>
            </a:endParaRPr>
          </a:p>
          <a:p>
            <a:r>
              <a:rPr lang="en-US" sz="2800" b="0" i="0" dirty="0">
                <a:solidFill>
                  <a:srgbClr val="444444"/>
                </a:solidFill>
                <a:effectLst/>
                <a:latin typeface="Helvetica" panose="020B0604020202020204" pitchFamily="34" charset="0"/>
              </a:rPr>
              <a:t>Festivals are the reason that brings us closer to everyone and makes our time wonderful and celebratory. </a:t>
            </a:r>
          </a:p>
          <a:p>
            <a:endParaRPr lang="en-US" sz="2800" b="0" i="0" dirty="0">
              <a:solidFill>
                <a:srgbClr val="444444"/>
              </a:solidFill>
              <a:effectLst/>
              <a:latin typeface="Helvetica" panose="020B0604020202020204" pitchFamily="34" charset="0"/>
            </a:endParaRPr>
          </a:p>
          <a:p>
            <a:r>
              <a:rPr lang="en-US" sz="2800" b="0" i="0" dirty="0">
                <a:solidFill>
                  <a:srgbClr val="444444"/>
                </a:solidFill>
                <a:effectLst/>
                <a:latin typeface="Helvetica" panose="020B0604020202020204" pitchFamily="34" charset="0"/>
              </a:rPr>
              <a:t>Festivals gives a good time to rejoice and built strong bonds between everyone. </a:t>
            </a:r>
          </a:p>
        </p:txBody>
      </p:sp>
    </p:spTree>
    <p:extLst>
      <p:ext uri="{BB962C8B-B14F-4D97-AF65-F5344CB8AC3E}">
        <p14:creationId xmlns:p14="http://schemas.microsoft.com/office/powerpoint/2010/main" val="2825989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58037" y="41962"/>
            <a:ext cx="1232526" cy="611875"/>
          </a:xfrm>
          <a:prstGeom prst="rect">
            <a:avLst/>
          </a:prstGeom>
          <a:noFill/>
          <a:ln>
            <a:noFill/>
          </a:ln>
        </p:spPr>
      </p:pic>
      <p:sp>
        <p:nvSpPr>
          <p:cNvPr id="4" name="Google Shape;71;p15">
            <a:extLst>
              <a:ext uri="{FF2B5EF4-FFF2-40B4-BE49-F238E27FC236}">
                <a16:creationId xmlns:a16="http://schemas.microsoft.com/office/drawing/2014/main" id="{FDC7DE92-B368-49FD-BDDE-75AB4AD55C77}"/>
              </a:ext>
            </a:extLst>
          </p:cNvPr>
          <p:cNvSpPr txBox="1"/>
          <p:nvPr/>
        </p:nvSpPr>
        <p:spPr>
          <a:xfrm>
            <a:off x="227850" y="7538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US" sz="2200" b="1" dirty="0">
                <a:solidFill>
                  <a:srgbClr val="FF0000"/>
                </a:solidFill>
              </a:rPr>
              <a:t>Some important </a:t>
            </a:r>
            <a:r>
              <a:rPr lang="en-US" sz="2200" b="1" i="0" u="none" strike="noStrike" cap="none" dirty="0">
                <a:solidFill>
                  <a:srgbClr val="FF0000"/>
                </a:solidFill>
                <a:latin typeface="Arial"/>
                <a:ea typeface="Arial"/>
                <a:cs typeface="Arial"/>
                <a:sym typeface="Arial"/>
              </a:rPr>
              <a:t>festivals celebrated in India:</a:t>
            </a:r>
          </a:p>
        </p:txBody>
      </p:sp>
      <p:pic>
        <p:nvPicPr>
          <p:cNvPr id="2050" name="Picture 2" descr="8 Most Popular Indian Festivals (with 2021 Dates)">
            <a:extLst>
              <a:ext uri="{FF2B5EF4-FFF2-40B4-BE49-F238E27FC236}">
                <a16:creationId xmlns:a16="http://schemas.microsoft.com/office/drawing/2014/main" id="{1FA7B1E2-9FC1-4D91-B158-A61C143DBCD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6626" y="1309000"/>
            <a:ext cx="2462667" cy="1385887"/>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11 Places to Celebrate Dussehra &amp;amp; Watch Ravan Dahan in Chandigarh">
            <a:extLst>
              <a:ext uri="{FF2B5EF4-FFF2-40B4-BE49-F238E27FC236}">
                <a16:creationId xmlns:a16="http://schemas.microsoft.com/office/drawing/2014/main" id="{C36014A9-F8E0-4393-98B7-13D7F095D5C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70560" y="1233668"/>
            <a:ext cx="2857500" cy="142875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9 Big Celebrations In India That Have Been Cancelled In 2020">
            <a:extLst>
              <a:ext uri="{FF2B5EF4-FFF2-40B4-BE49-F238E27FC236}">
                <a16:creationId xmlns:a16="http://schemas.microsoft.com/office/drawing/2014/main" id="{98ED7E44-E4C5-4630-AE6A-72E75AEC460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6383" y="3201603"/>
            <a:ext cx="2583152" cy="1356155"/>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Why do we celebrate Durga Puja?, India News News | wionews.com">
            <a:extLst>
              <a:ext uri="{FF2B5EF4-FFF2-40B4-BE49-F238E27FC236}">
                <a16:creationId xmlns:a16="http://schemas.microsoft.com/office/drawing/2014/main" id="{FF6FDE66-9260-47BE-A6AC-3D9BEC7C0DC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45350" y="3103197"/>
            <a:ext cx="2857500" cy="1498203"/>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Diwali | Deepawali">
            <a:extLst>
              <a:ext uri="{FF2B5EF4-FFF2-40B4-BE49-F238E27FC236}">
                <a16:creationId xmlns:a16="http://schemas.microsoft.com/office/drawing/2014/main" id="{59EF20A4-4632-429A-BAB9-8F0992F4794A}"/>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429328" y="1233668"/>
            <a:ext cx="2451900" cy="1536552"/>
          </a:xfrm>
          <a:prstGeom prst="rect">
            <a:avLst/>
          </a:prstGeom>
          <a:noFill/>
          <a:extLst>
            <a:ext uri="{909E8E84-426E-40DD-AFC4-6F175D3DCCD1}">
              <a14:hiddenFill xmlns:a14="http://schemas.microsoft.com/office/drawing/2010/main">
                <a:solidFill>
                  <a:srgbClr val="FFFFFF"/>
                </a:solidFill>
              </a14:hiddenFill>
            </a:ext>
          </a:extLst>
        </p:spPr>
      </p:pic>
      <p:pic>
        <p:nvPicPr>
          <p:cNvPr id="2062" name="Picture 14" descr="Janmashtami 2021: Date, time, Puja Vidhi, History, Significance of Lord  Krishna's birthday | Books News – India TV">
            <a:extLst>
              <a:ext uri="{FF2B5EF4-FFF2-40B4-BE49-F238E27FC236}">
                <a16:creationId xmlns:a16="http://schemas.microsoft.com/office/drawing/2014/main" id="{30DF8EF8-E201-4EF2-BA94-540154DA4C3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394405" y="3103197"/>
            <a:ext cx="2521745" cy="14121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4647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5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052"/>
                                        </p:tgtEl>
                                        <p:attrNameLst>
                                          <p:attrName>style.visibility</p:attrName>
                                        </p:attrNameLst>
                                      </p:cBhvr>
                                      <p:to>
                                        <p:strVal val="visible"/>
                                      </p:to>
                                    </p:set>
                                    <p:animEffect transition="in" filter="fade">
                                      <p:cBhvr>
                                        <p:cTn id="12" dur="500"/>
                                        <p:tgtEl>
                                          <p:spTgt spid="205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060"/>
                                        </p:tgtEl>
                                        <p:attrNameLst>
                                          <p:attrName>style.visibility</p:attrName>
                                        </p:attrNameLst>
                                      </p:cBhvr>
                                      <p:to>
                                        <p:strVal val="visible"/>
                                      </p:to>
                                    </p:set>
                                    <p:animEffect transition="in" filter="fade">
                                      <p:cBhvr>
                                        <p:cTn id="17" dur="500"/>
                                        <p:tgtEl>
                                          <p:spTgt spid="206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054"/>
                                        </p:tgtEl>
                                        <p:attrNameLst>
                                          <p:attrName>style.visibility</p:attrName>
                                        </p:attrNameLst>
                                      </p:cBhvr>
                                      <p:to>
                                        <p:strVal val="visible"/>
                                      </p:to>
                                    </p:set>
                                    <p:animEffect transition="in" filter="fade">
                                      <p:cBhvr>
                                        <p:cTn id="22" dur="500"/>
                                        <p:tgtEl>
                                          <p:spTgt spid="205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056"/>
                                        </p:tgtEl>
                                        <p:attrNameLst>
                                          <p:attrName>style.visibility</p:attrName>
                                        </p:attrNameLst>
                                      </p:cBhvr>
                                      <p:to>
                                        <p:strVal val="visible"/>
                                      </p:to>
                                    </p:set>
                                    <p:animEffect transition="in" filter="fade">
                                      <p:cBhvr>
                                        <p:cTn id="27" dur="500"/>
                                        <p:tgtEl>
                                          <p:spTgt spid="205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062"/>
                                        </p:tgtEl>
                                        <p:attrNameLst>
                                          <p:attrName>style.visibility</p:attrName>
                                        </p:attrNameLst>
                                      </p:cBhvr>
                                      <p:to>
                                        <p:strVal val="visible"/>
                                      </p:to>
                                    </p:set>
                                    <p:animEffect transition="in" filter="fade">
                                      <p:cBhvr>
                                        <p:cTn id="32" dur="500"/>
                                        <p:tgtEl>
                                          <p:spTgt spid="20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58037" y="41962"/>
            <a:ext cx="1232526" cy="611875"/>
          </a:xfrm>
          <a:prstGeom prst="rect">
            <a:avLst/>
          </a:prstGeom>
          <a:noFill/>
          <a:ln>
            <a:noFill/>
          </a:ln>
        </p:spPr>
      </p:pic>
      <p:pic>
        <p:nvPicPr>
          <p:cNvPr id="3074" name="Picture 2" descr="Bohag Bihu 2021: History, Significance and ways to celebrate this festival  | PINKVILLA">
            <a:extLst>
              <a:ext uri="{FF2B5EF4-FFF2-40B4-BE49-F238E27FC236}">
                <a16:creationId xmlns:a16="http://schemas.microsoft.com/office/drawing/2014/main" id="{42F3A757-7799-41AF-8F7D-17F74A8F9A8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38512" y="647700"/>
            <a:ext cx="2466975" cy="184785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बैसाखी: जानिये क्यों कहते हैं इसे किसानों का त्यौहार... | GShindi.com">
            <a:extLst>
              <a:ext uri="{FF2B5EF4-FFF2-40B4-BE49-F238E27FC236}">
                <a16:creationId xmlns:a16="http://schemas.microsoft.com/office/drawing/2014/main" id="{236D62BF-66B5-407C-96C0-C555C541B42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8120" y="800100"/>
            <a:ext cx="2695575" cy="1695450"/>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Makar Sankranti 2021: Know the auspicious time of worship | मकर संक्रांति  2021: विशेष योग में आज मनाया जा रहा है त्यौहार, जानें शुभ मुहूर्त - Bhaskar  Hindi">
            <a:extLst>
              <a:ext uri="{FF2B5EF4-FFF2-40B4-BE49-F238E27FC236}">
                <a16:creationId xmlns:a16="http://schemas.microsoft.com/office/drawing/2014/main" id="{87EC9202-0689-4669-A0BF-D17FE0689CA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2420" y="2895600"/>
            <a:ext cx="2695575" cy="1695450"/>
          </a:xfrm>
          <a:prstGeom prst="rect">
            <a:avLst/>
          </a:prstGeom>
          <a:noFill/>
          <a:extLst>
            <a:ext uri="{909E8E84-426E-40DD-AFC4-6F175D3DCCD1}">
              <a14:hiddenFill xmlns:a14="http://schemas.microsoft.com/office/drawing/2010/main">
                <a:solidFill>
                  <a:srgbClr val="FFFFFF"/>
                </a:solidFill>
              </a14:hiddenFill>
            </a:ext>
          </a:extLst>
        </p:spPr>
      </p:pic>
      <p:pic>
        <p:nvPicPr>
          <p:cNvPr id="3082" name="Picture 10" descr="Onam 2021: Date, festival history, significance and celebrations">
            <a:extLst>
              <a:ext uri="{FF2B5EF4-FFF2-40B4-BE49-F238E27FC236}">
                <a16:creationId xmlns:a16="http://schemas.microsoft.com/office/drawing/2014/main" id="{BC84B64B-33F4-4A50-A53D-F991D8E9C6D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38512" y="2819400"/>
            <a:ext cx="2466975" cy="1847850"/>
          </a:xfrm>
          <a:prstGeom prst="rect">
            <a:avLst/>
          </a:prstGeom>
          <a:noFill/>
          <a:extLst>
            <a:ext uri="{909E8E84-426E-40DD-AFC4-6F175D3DCCD1}">
              <a14:hiddenFill xmlns:a14="http://schemas.microsoft.com/office/drawing/2010/main">
                <a:solidFill>
                  <a:srgbClr val="FFFFFF"/>
                </a:solidFill>
              </a14:hiddenFill>
            </a:ext>
          </a:extLst>
        </p:spPr>
      </p:pic>
      <p:pic>
        <p:nvPicPr>
          <p:cNvPr id="3084" name="Picture 12" descr="6,460 Eid ul fitr Vector Images, Eid ul fitr Illustrations | Depositphotos">
            <a:extLst>
              <a:ext uri="{FF2B5EF4-FFF2-40B4-BE49-F238E27FC236}">
                <a16:creationId xmlns:a16="http://schemas.microsoft.com/office/drawing/2014/main" id="{4112E8DD-3EA0-4C5A-AEEB-A82B9894551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457950" y="576262"/>
            <a:ext cx="2143125" cy="2143125"/>
          </a:xfrm>
          <a:prstGeom prst="rect">
            <a:avLst/>
          </a:prstGeom>
          <a:noFill/>
          <a:extLst>
            <a:ext uri="{909E8E84-426E-40DD-AFC4-6F175D3DCCD1}">
              <a14:hiddenFill xmlns:a14="http://schemas.microsoft.com/office/drawing/2010/main">
                <a:solidFill>
                  <a:srgbClr val="FFFFFF"/>
                </a:solidFill>
              </a14:hiddenFill>
            </a:ext>
          </a:extLst>
        </p:spPr>
      </p:pic>
      <p:pic>
        <p:nvPicPr>
          <p:cNvPr id="3086" name="Picture 14" descr="महामारी के दौरान क्रिसमस पर्व' - christmas festival during the epidemic">
            <a:extLst>
              <a:ext uri="{FF2B5EF4-FFF2-40B4-BE49-F238E27FC236}">
                <a16:creationId xmlns:a16="http://schemas.microsoft.com/office/drawing/2014/main" id="{3DB5061F-5325-4500-8FAE-7792D024D20D}"/>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203155" y="2936081"/>
            <a:ext cx="2638425" cy="1733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4171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76"/>
                                        </p:tgtEl>
                                        <p:attrNameLst>
                                          <p:attrName>style.visibility</p:attrName>
                                        </p:attrNameLst>
                                      </p:cBhvr>
                                      <p:to>
                                        <p:strVal val="visible"/>
                                      </p:to>
                                    </p:set>
                                    <p:animEffect transition="in" filter="fade">
                                      <p:cBhvr>
                                        <p:cTn id="7" dur="500"/>
                                        <p:tgtEl>
                                          <p:spTgt spid="307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074"/>
                                        </p:tgtEl>
                                        <p:attrNameLst>
                                          <p:attrName>style.visibility</p:attrName>
                                        </p:attrNameLst>
                                      </p:cBhvr>
                                      <p:to>
                                        <p:strVal val="visible"/>
                                      </p:to>
                                    </p:set>
                                    <p:animEffect transition="in" filter="fade">
                                      <p:cBhvr>
                                        <p:cTn id="12" dur="500"/>
                                        <p:tgtEl>
                                          <p:spTgt spid="307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084"/>
                                        </p:tgtEl>
                                        <p:attrNameLst>
                                          <p:attrName>style.visibility</p:attrName>
                                        </p:attrNameLst>
                                      </p:cBhvr>
                                      <p:to>
                                        <p:strVal val="visible"/>
                                      </p:to>
                                    </p:set>
                                    <p:animEffect transition="in" filter="fade">
                                      <p:cBhvr>
                                        <p:cTn id="17" dur="500"/>
                                        <p:tgtEl>
                                          <p:spTgt spid="308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078"/>
                                        </p:tgtEl>
                                        <p:attrNameLst>
                                          <p:attrName>style.visibility</p:attrName>
                                        </p:attrNameLst>
                                      </p:cBhvr>
                                      <p:to>
                                        <p:strVal val="visible"/>
                                      </p:to>
                                    </p:set>
                                    <p:animEffect transition="in" filter="fade">
                                      <p:cBhvr>
                                        <p:cTn id="22" dur="500"/>
                                        <p:tgtEl>
                                          <p:spTgt spid="307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082"/>
                                        </p:tgtEl>
                                        <p:attrNameLst>
                                          <p:attrName>style.visibility</p:attrName>
                                        </p:attrNameLst>
                                      </p:cBhvr>
                                      <p:to>
                                        <p:strVal val="visible"/>
                                      </p:to>
                                    </p:set>
                                    <p:animEffect transition="in" filter="fade">
                                      <p:cBhvr>
                                        <p:cTn id="27" dur="500"/>
                                        <p:tgtEl>
                                          <p:spTgt spid="308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086"/>
                                        </p:tgtEl>
                                        <p:attrNameLst>
                                          <p:attrName>style.visibility</p:attrName>
                                        </p:attrNameLst>
                                      </p:cBhvr>
                                      <p:to>
                                        <p:strVal val="visible"/>
                                      </p:to>
                                    </p:set>
                                    <p:animEffect transition="in" filter="fade">
                                      <p:cBhvr>
                                        <p:cTn id="32" dur="500"/>
                                        <p:tgtEl>
                                          <p:spTgt spid="30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72</Words>
  <Application>Microsoft Office PowerPoint</Application>
  <PresentationFormat>On-screen Show (16:9)</PresentationFormat>
  <Paragraphs>12</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Simple Light</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shenalatanayak@gmail.com</cp:lastModifiedBy>
  <cp:revision>5</cp:revision>
  <dcterms:modified xsi:type="dcterms:W3CDTF">2021-11-09T17:10:23Z</dcterms:modified>
</cp:coreProperties>
</file>