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302" r:id="rId3"/>
    <p:sldId id="303" r:id="rId4"/>
    <p:sldId id="307" r:id="rId5"/>
    <p:sldId id="301" r:id="rId6"/>
    <p:sldId id="27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59">
          <p15:clr>
            <a:srgbClr val="A4A3A4"/>
          </p15:clr>
        </p15:guide>
        <p15:guide id="2" pos="388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dhir" initials="S" lastIdx="1" clrIdx="0"/>
  <p:cmAuthor id="2" name="Vedanshi Panda" initials="VP" lastIdx="1" clrIdx="1">
    <p:extLst>
      <p:ext uri="{19B8F6BF-5375-455C-9EA6-DF929625EA0E}">
        <p15:presenceInfo xmlns:p15="http://schemas.microsoft.com/office/powerpoint/2012/main" userId="58e2bb57fd92902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96" y="222"/>
      </p:cViewPr>
      <p:guideLst>
        <p:guide orient="horz" pos="2659"/>
        <p:guide pos="388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EC34C-CE87-4AEA-AED8-E89707CCE2B5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5CFCC-736E-4065-AB7D-439FEC30E72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9/21/2021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73846" y="1175048"/>
            <a:ext cx="77266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WELCOME TO ONLINE CLASS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96147" y="2005326"/>
            <a:ext cx="8427615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/>
              <a:t>CLASS 	 	:  	UKG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SUBJECT	:	ENGLISH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CHAPTER 	:   	3 ( ‘</a:t>
            </a:r>
            <a:r>
              <a:rPr lang="en-US" sz="3200" b="1" dirty="0" err="1"/>
              <a:t>oa</a:t>
            </a:r>
            <a:r>
              <a:rPr lang="en-US" sz="3200" b="1" dirty="0"/>
              <a:t>’ sound words)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TOPIC 	     :    Revision .	</a:t>
            </a:r>
            <a:endParaRPr lang="en-IN" sz="3200" b="1" dirty="0"/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19336" y="87927"/>
            <a:ext cx="1728192" cy="10584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7154984" y="3228198"/>
            <a:ext cx="660371" cy="660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3" name="AutoShape 4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461298" y="3331844"/>
            <a:ext cx="1138253" cy="1138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 sz="3200" dirty="0"/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518995" y="5861883"/>
            <a:ext cx="1436283" cy="78207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3503" y="3065499"/>
            <a:ext cx="27432" cy="274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0215" y="3618563"/>
            <a:ext cx="27432" cy="2743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6268938-1E4B-402C-95A0-E556B798A2AD}"/>
              </a:ext>
            </a:extLst>
          </p:cNvPr>
          <p:cNvSpPr txBox="1"/>
          <p:nvPr/>
        </p:nvSpPr>
        <p:spPr>
          <a:xfrm>
            <a:off x="2702787" y="789637"/>
            <a:ext cx="3537229" cy="584775"/>
          </a:xfrm>
          <a:prstGeom prst="rect">
            <a:avLst/>
          </a:prstGeom>
          <a:solidFill>
            <a:srgbClr val="FFFFFF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rgbClr val="FF0000"/>
                </a:solidFill>
              </a:rPr>
              <a:t>Name the pictures. </a:t>
            </a:r>
          </a:p>
        </p:txBody>
      </p:sp>
      <p:pic>
        <p:nvPicPr>
          <p:cNvPr id="11" name="Picture 10" descr="A picture containing clipart&#10;&#10;Description automatically generated">
            <a:extLst>
              <a:ext uri="{FF2B5EF4-FFF2-40B4-BE49-F238E27FC236}">
                <a16:creationId xmlns:a16="http://schemas.microsoft.com/office/drawing/2014/main" id="{703D1289-5987-4804-A146-6925AD2D20B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6744" y="2047609"/>
            <a:ext cx="1682367" cy="1729373"/>
          </a:xfrm>
          <a:prstGeom prst="rect">
            <a:avLst/>
          </a:prstGeom>
        </p:spPr>
      </p:pic>
      <p:pic>
        <p:nvPicPr>
          <p:cNvPr id="14" name="Picture 13" descr="A picture containing accessory, clipart&#10;&#10;Description automatically generated">
            <a:extLst>
              <a:ext uri="{FF2B5EF4-FFF2-40B4-BE49-F238E27FC236}">
                <a16:creationId xmlns:a16="http://schemas.microsoft.com/office/drawing/2014/main" id="{4ECACB58-B2D7-4E49-81EB-C7D421B1DD5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053" y="3606838"/>
            <a:ext cx="2602747" cy="2070925"/>
          </a:xfrm>
          <a:prstGeom prst="rect">
            <a:avLst/>
          </a:prstGeom>
        </p:spPr>
      </p:pic>
      <p:pic>
        <p:nvPicPr>
          <p:cNvPr id="19" name="Picture 18" descr="Chart, bubble chart&#10;&#10;Description automatically generated">
            <a:extLst>
              <a:ext uri="{FF2B5EF4-FFF2-40B4-BE49-F238E27FC236}">
                <a16:creationId xmlns:a16="http://schemas.microsoft.com/office/drawing/2014/main" id="{E921AA8F-7B31-4C5E-A7F9-A85FEAB1E3C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005" y="4009610"/>
            <a:ext cx="2215405" cy="204634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DA3555B-4CD5-4CF4-8696-35DB69A4A934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6954" b="19251"/>
          <a:stretch/>
        </p:blipFill>
        <p:spPr>
          <a:xfrm>
            <a:off x="6071764" y="1740225"/>
            <a:ext cx="1917320" cy="179194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21B541C-2187-4685-AF10-D9DFFD640B63}"/>
              </a:ext>
            </a:extLst>
          </p:cNvPr>
          <p:cNvSpPr txBox="1"/>
          <p:nvPr/>
        </p:nvSpPr>
        <p:spPr>
          <a:xfrm>
            <a:off x="1343472" y="2708920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1.</a:t>
            </a:r>
            <a:endParaRPr lang="en-IN" sz="28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E205DE-F0B7-48AA-9DF7-3F3F0FB876BD}"/>
              </a:ext>
            </a:extLst>
          </p:cNvPr>
          <p:cNvSpPr txBox="1"/>
          <p:nvPr/>
        </p:nvSpPr>
        <p:spPr>
          <a:xfrm>
            <a:off x="1416251" y="5081148"/>
            <a:ext cx="4635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2.</a:t>
            </a:r>
            <a:endParaRPr lang="en-IN" sz="28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19ADA7C-40B4-4D63-A5DE-006728740008}"/>
              </a:ext>
            </a:extLst>
          </p:cNvPr>
          <p:cNvSpPr txBox="1"/>
          <p:nvPr/>
        </p:nvSpPr>
        <p:spPr>
          <a:xfrm>
            <a:off x="5591943" y="2708920"/>
            <a:ext cx="472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3.</a:t>
            </a:r>
            <a:endParaRPr lang="en-IN" sz="28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C0B34E4-523B-451F-ABEA-497B07AD0C9A}"/>
              </a:ext>
            </a:extLst>
          </p:cNvPr>
          <p:cNvSpPr txBox="1"/>
          <p:nvPr/>
        </p:nvSpPr>
        <p:spPr>
          <a:xfrm>
            <a:off x="5591943" y="4869160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4.</a:t>
            </a:r>
            <a:endParaRPr lang="en-IN" sz="2800" b="1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7AC61A4-2C34-44B5-98D6-EFBCB9082EA8}"/>
              </a:ext>
            </a:extLst>
          </p:cNvPr>
          <p:cNvCxnSpPr>
            <a:cxnSpLocks/>
          </p:cNvCxnSpPr>
          <p:nvPr/>
        </p:nvCxnSpPr>
        <p:spPr>
          <a:xfrm>
            <a:off x="3562728" y="3170669"/>
            <a:ext cx="14814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D17AEAC-469E-4E83-8BFE-E2D39B4560B6}"/>
              </a:ext>
            </a:extLst>
          </p:cNvPr>
          <p:cNvCxnSpPr>
            <a:cxnSpLocks/>
          </p:cNvCxnSpPr>
          <p:nvPr/>
        </p:nvCxnSpPr>
        <p:spPr>
          <a:xfrm>
            <a:off x="3888410" y="5342758"/>
            <a:ext cx="14814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B523914-F61F-4431-A01E-0F4E3D0370EF}"/>
              </a:ext>
            </a:extLst>
          </p:cNvPr>
          <p:cNvCxnSpPr>
            <a:cxnSpLocks/>
          </p:cNvCxnSpPr>
          <p:nvPr/>
        </p:nvCxnSpPr>
        <p:spPr>
          <a:xfrm>
            <a:off x="8737021" y="2912295"/>
            <a:ext cx="19247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7453B37-835F-4AFE-9E18-18682939751F}"/>
              </a:ext>
            </a:extLst>
          </p:cNvPr>
          <p:cNvCxnSpPr>
            <a:cxnSpLocks/>
          </p:cNvCxnSpPr>
          <p:nvPr/>
        </p:nvCxnSpPr>
        <p:spPr>
          <a:xfrm>
            <a:off x="9192344" y="5081148"/>
            <a:ext cx="158340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2132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021C324-5216-4619-8C84-200AE2759AF5}"/>
              </a:ext>
            </a:extLst>
          </p:cNvPr>
          <p:cNvSpPr/>
          <p:nvPr/>
        </p:nvSpPr>
        <p:spPr>
          <a:xfrm>
            <a:off x="610642" y="414361"/>
            <a:ext cx="10009112" cy="792088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F</a:t>
            </a:r>
            <a:r>
              <a:rPr lang="en-IN" sz="3200" b="1" dirty="0">
                <a:solidFill>
                  <a:srgbClr val="FF0000"/>
                </a:solidFill>
              </a:rPr>
              <a:t>ill in the blanks with appropriate letters to make a word .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00DDDBB-5D35-4CC7-82F2-4BEB8FACA5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440" y="5857875"/>
            <a:ext cx="1990725" cy="10001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1251A73-F8A6-4EF4-96F8-F583EC5AA481}"/>
              </a:ext>
            </a:extLst>
          </p:cNvPr>
          <p:cNvSpPr txBox="1"/>
          <p:nvPr/>
        </p:nvSpPr>
        <p:spPr>
          <a:xfrm>
            <a:off x="1199456" y="1988840"/>
            <a:ext cx="4176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1.   Cup__ </a:t>
            </a:r>
            <a:r>
              <a:rPr lang="en-US" sz="2800" b="1" dirty="0" err="1"/>
              <a:t>oard</a:t>
            </a:r>
            <a:r>
              <a:rPr lang="en-US" sz="2800" b="1" dirty="0"/>
              <a:t> </a:t>
            </a:r>
            <a:endParaRPr lang="en-IN" sz="28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757CC8-B82A-4B8F-A9FF-33462E82C01B}"/>
              </a:ext>
            </a:extLst>
          </p:cNvPr>
          <p:cNvSpPr txBox="1"/>
          <p:nvPr/>
        </p:nvSpPr>
        <p:spPr>
          <a:xfrm flipH="1">
            <a:off x="1214380" y="3064226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2. St__</a:t>
            </a:r>
            <a:r>
              <a:rPr lang="en-US" sz="2800" b="1" dirty="0" err="1"/>
              <a:t>ve</a:t>
            </a:r>
            <a:r>
              <a:rPr lang="en-US" sz="2800" b="1" dirty="0"/>
              <a:t>.</a:t>
            </a:r>
            <a:endParaRPr lang="en-IN" sz="28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C25C37-4513-4F63-917B-850C0174289B}"/>
              </a:ext>
            </a:extLst>
          </p:cNvPr>
          <p:cNvSpPr txBox="1"/>
          <p:nvPr/>
        </p:nvSpPr>
        <p:spPr>
          <a:xfrm>
            <a:off x="1199456" y="4084330"/>
            <a:ext cx="1764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3. R__ __d </a:t>
            </a:r>
            <a:endParaRPr lang="en-IN" sz="2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7DBAA4-D827-4C10-A708-E3BB0F6B9F7A}"/>
              </a:ext>
            </a:extLst>
          </p:cNvPr>
          <p:cNvSpPr txBox="1"/>
          <p:nvPr/>
        </p:nvSpPr>
        <p:spPr>
          <a:xfrm>
            <a:off x="4511824" y="1996851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4. </a:t>
            </a:r>
            <a:r>
              <a:rPr lang="en-US" sz="2800" b="1" dirty="0" err="1"/>
              <a:t>Te</a:t>
            </a:r>
            <a:r>
              <a:rPr lang="en-US" sz="2800" b="1" dirty="0"/>
              <a:t>__ e__</a:t>
            </a:r>
            <a:r>
              <a:rPr lang="en-US" sz="2800" b="1" dirty="0" err="1"/>
              <a:t>ision</a:t>
            </a:r>
            <a:endParaRPr lang="en-IN" sz="2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CD4181-1697-4282-86BF-96133E7C4B6D}"/>
              </a:ext>
            </a:extLst>
          </p:cNvPr>
          <p:cNvSpPr txBox="1"/>
          <p:nvPr/>
        </p:nvSpPr>
        <p:spPr>
          <a:xfrm>
            <a:off x="4516513" y="3056151"/>
            <a:ext cx="2448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5. </a:t>
            </a:r>
            <a:r>
              <a:rPr lang="en-US" sz="2800" b="1" dirty="0" err="1"/>
              <a:t>Bu__k__t</a:t>
            </a:r>
            <a:endParaRPr lang="en-IN" sz="28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5A0732F-CE2F-49DF-840E-90231115C5BC}"/>
              </a:ext>
            </a:extLst>
          </p:cNvPr>
          <p:cNvSpPr txBox="1"/>
          <p:nvPr/>
        </p:nvSpPr>
        <p:spPr>
          <a:xfrm>
            <a:off x="4651862" y="4084330"/>
            <a:ext cx="2448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6. Cr__ __ k</a:t>
            </a:r>
            <a:endParaRPr lang="en-IN" sz="2800" b="1" dirty="0"/>
          </a:p>
        </p:txBody>
      </p:sp>
    </p:spTree>
    <p:extLst>
      <p:ext uri="{BB962C8B-B14F-4D97-AF65-F5344CB8AC3E}">
        <p14:creationId xmlns:p14="http://schemas.microsoft.com/office/powerpoint/2010/main" val="3060439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20B508B3-63C0-42E1-B6BD-1B82D76385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1275" y="5733256"/>
            <a:ext cx="1990725" cy="1000125"/>
          </a:xfrm>
          <a:prstGeom prst="rect">
            <a:avLst/>
          </a:prstGeom>
        </p:spPr>
      </p:pic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0CB54059-D863-40E3-B1F7-EE000DC6B9B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26" t="28627" r="6975" b="10143"/>
          <a:stretch/>
        </p:blipFill>
        <p:spPr>
          <a:xfrm>
            <a:off x="1127448" y="1196752"/>
            <a:ext cx="7128792" cy="539261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9AC5E46-AA16-440F-B7F3-CF5EA436D091}"/>
              </a:ext>
            </a:extLst>
          </p:cNvPr>
          <p:cNvSpPr txBox="1"/>
          <p:nvPr/>
        </p:nvSpPr>
        <p:spPr>
          <a:xfrm>
            <a:off x="984251" y="476672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Complete the sentences with the correct word .</a:t>
            </a:r>
            <a:endParaRPr lang="en-IN" sz="3200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8A58EE-ECBD-4962-A504-F9A068F5FCBF}"/>
              </a:ext>
            </a:extLst>
          </p:cNvPr>
          <p:cNvSpPr txBox="1"/>
          <p:nvPr/>
        </p:nvSpPr>
        <p:spPr>
          <a:xfrm>
            <a:off x="8227567" y="1700808"/>
            <a:ext cx="2908993" cy="35394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/>
              <a:t>1. coat.</a:t>
            </a:r>
          </a:p>
          <a:p>
            <a:r>
              <a:rPr lang="en-US" sz="2800" dirty="0"/>
              <a:t>2. throat</a:t>
            </a:r>
          </a:p>
          <a:p>
            <a:r>
              <a:rPr lang="en-US" sz="2800" dirty="0"/>
              <a:t>3 . goat </a:t>
            </a:r>
          </a:p>
          <a:p>
            <a:r>
              <a:rPr lang="en-US" sz="2800" dirty="0"/>
              <a:t>4. soap </a:t>
            </a:r>
          </a:p>
          <a:p>
            <a:pPr marL="514350" indent="-514350">
              <a:buAutoNum type="arabicPeriod" startAt="5"/>
            </a:pPr>
            <a:r>
              <a:rPr lang="en-US" sz="2800" dirty="0"/>
              <a:t>Goals </a:t>
            </a:r>
          </a:p>
          <a:p>
            <a:pPr marL="514350" indent="-514350">
              <a:buAutoNum type="arabicPeriod" startAt="5"/>
            </a:pPr>
            <a:r>
              <a:rPr lang="en-US" sz="2800" dirty="0"/>
              <a:t>Toasts  </a:t>
            </a:r>
          </a:p>
          <a:p>
            <a:r>
              <a:rPr lang="en-US" sz="2800" dirty="0"/>
              <a:t>7.  road </a:t>
            </a:r>
          </a:p>
          <a:p>
            <a:r>
              <a:rPr lang="en-US" sz="2800" dirty="0"/>
              <a:t> 8. boat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088113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344472" y="5733256"/>
            <a:ext cx="1701944" cy="98640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085B3EE-D9E9-4D0C-BCA4-36F652221081}"/>
              </a:ext>
            </a:extLst>
          </p:cNvPr>
          <p:cNvSpPr txBox="1"/>
          <p:nvPr/>
        </p:nvSpPr>
        <p:spPr>
          <a:xfrm>
            <a:off x="695400" y="476672"/>
            <a:ext cx="10225136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 Home Assignment : Write 2  rhyming words for each word.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A91A4D-7766-4C59-A664-C1582785B434}"/>
              </a:ext>
            </a:extLst>
          </p:cNvPr>
          <p:cNvSpPr txBox="1"/>
          <p:nvPr/>
        </p:nvSpPr>
        <p:spPr>
          <a:xfrm>
            <a:off x="1847528" y="2132856"/>
            <a:ext cx="7488832" cy="224676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2800" b="1" dirty="0"/>
              <a:t>Goat  ……………….      …………………</a:t>
            </a:r>
          </a:p>
          <a:p>
            <a:pPr marL="514350" indent="-514350">
              <a:buAutoNum type="arabicPeriod"/>
            </a:pPr>
            <a:endParaRPr lang="en-US" sz="2800" b="1" dirty="0"/>
          </a:p>
          <a:p>
            <a:r>
              <a:rPr lang="en-US" sz="2800" b="1" dirty="0"/>
              <a:t>2.   Load   ………………       ………………… </a:t>
            </a:r>
          </a:p>
          <a:p>
            <a:endParaRPr lang="en-US" sz="2800" b="1" dirty="0"/>
          </a:p>
          <a:p>
            <a:r>
              <a:rPr lang="en-US" sz="2800" b="1" dirty="0"/>
              <a:t>3.   Toast  ……………….       ……………….. </a:t>
            </a:r>
            <a:endParaRPr lang="en-IN" sz="2800" b="1" dirty="0"/>
          </a:p>
        </p:txBody>
      </p:sp>
    </p:spTree>
    <p:extLst>
      <p:ext uri="{BB962C8B-B14F-4D97-AF65-F5344CB8AC3E}">
        <p14:creationId xmlns:p14="http://schemas.microsoft.com/office/powerpoint/2010/main" val="3705640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674235"/>
            <a:ext cx="12192000" cy="209423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1731222" y="2636912"/>
            <a:ext cx="8729980" cy="1506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345</TotalTime>
  <Words>157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Sudhir</cp:lastModifiedBy>
  <cp:revision>240</cp:revision>
  <dcterms:created xsi:type="dcterms:W3CDTF">2020-07-01T07:27:00Z</dcterms:created>
  <dcterms:modified xsi:type="dcterms:W3CDTF">2021-09-21T02:18:10Z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1033-11.2.0.10132</vt:lpwstr>
  </property>
</Properties>
</file>