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8"/>
  </p:notesMasterIdLst>
  <p:sldIdLst>
    <p:sldId id="256" r:id="rId2"/>
    <p:sldId id="324" r:id="rId3"/>
    <p:sldId id="326" r:id="rId4"/>
    <p:sldId id="325" r:id="rId5"/>
    <p:sldId id="329" r:id="rId6"/>
    <p:sldId id="27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dhir" initials="S" lastIdx="1" clrIdx="0">
    <p:extLst>
      <p:ext uri="{19B8F6BF-5375-455C-9EA6-DF929625EA0E}">
        <p15:presenceInfo xmlns:p15="http://schemas.microsoft.com/office/powerpoint/2012/main" userId="Sudhi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210" y="-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F04BF-00EE-47F4-9FAA-A4D6B83BD046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08405-9F2B-493F-893B-B2321E652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85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847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320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95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479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588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9460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196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131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496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366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246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1E365-5BBD-4D79-8224-46E9EAEF9383}" type="datetimeFigureOut">
              <a:rPr lang="en-US" smtClean="0"/>
              <a:t>12/7/2021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826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2441" y="780685"/>
            <a:ext cx="7486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WELCOME TO ONLINE CLASS</a:t>
            </a:r>
            <a:endParaRPr lang="en-I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7600" y="1611682"/>
            <a:ext cx="8568952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CLASS 	 	:  	UKG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SUBJECT	:   	ENGLISH   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CHAPTER 	: 	9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TOPIC 		: 	“</a:t>
            </a:r>
            <a:r>
              <a:rPr lang="en-US" sz="3200" b="1" dirty="0" err="1"/>
              <a:t>sh</a:t>
            </a:r>
            <a:r>
              <a:rPr lang="en-US" sz="3200" b="1" dirty="0"/>
              <a:t>” sound word</a:t>
            </a:r>
            <a:endParaRPr lang="en-IN" sz="3200" b="1" dirty="0"/>
          </a:p>
        </p:txBody>
      </p:sp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999107BB-7550-4BF9-9B36-63413BC9F4F7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696400" y="127000"/>
            <a:ext cx="2455602" cy="130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54E459D2-6F3F-7D47-8B83-D7B6552E4977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4763770"/>
            <a:ext cx="12192000" cy="209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552F9636-1242-406A-A693-DAF6407562B2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984433" y="171986"/>
            <a:ext cx="2040624" cy="11687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AE436D-C4D0-432E-ADEF-62B409CD913C}"/>
              </a:ext>
            </a:extLst>
          </p:cNvPr>
          <p:cNvCxnSpPr>
            <a:cxnSpLocks/>
          </p:cNvCxnSpPr>
          <p:nvPr/>
        </p:nvCxnSpPr>
        <p:spPr>
          <a:xfrm flipH="1" flipV="1">
            <a:off x="2490548" y="3740727"/>
            <a:ext cx="151108" cy="48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BFD0DE0-8A06-4717-8FFF-84B65322635C}"/>
              </a:ext>
            </a:extLst>
          </p:cNvPr>
          <p:cNvSpPr txBox="1"/>
          <p:nvPr/>
        </p:nvSpPr>
        <p:spPr>
          <a:xfrm>
            <a:off x="2063552" y="332656"/>
            <a:ext cx="568154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Words with –</a:t>
            </a:r>
            <a:r>
              <a:rPr lang="en-IN" sz="3200" b="1" dirty="0" err="1">
                <a:solidFill>
                  <a:srgbClr val="FF0000"/>
                </a:solidFill>
              </a:rPr>
              <a:t>sh</a:t>
            </a:r>
            <a:r>
              <a:rPr lang="en-IN" sz="3200" b="1" dirty="0">
                <a:solidFill>
                  <a:srgbClr val="FF0000"/>
                </a:solidFill>
              </a:rPr>
              <a:t> sound Re- cap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C75AE6-07BA-40A5-80D5-E7663EC2B799}"/>
              </a:ext>
            </a:extLst>
          </p:cNvPr>
          <p:cNvSpPr txBox="1"/>
          <p:nvPr/>
        </p:nvSpPr>
        <p:spPr>
          <a:xfrm>
            <a:off x="2072581" y="1505109"/>
            <a:ext cx="176417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FF0000"/>
                </a:solidFill>
              </a:rPr>
              <a:t>sh</a:t>
            </a:r>
            <a:r>
              <a:rPr lang="en-IN" sz="5400" b="1" dirty="0"/>
              <a:t>ip</a:t>
            </a:r>
            <a:endParaRPr lang="en-IN" sz="5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DBFA60-A1B8-48EC-A12F-96473CD9382F}"/>
              </a:ext>
            </a:extLst>
          </p:cNvPr>
          <p:cNvSpPr txBox="1"/>
          <p:nvPr/>
        </p:nvSpPr>
        <p:spPr>
          <a:xfrm>
            <a:off x="5947916" y="4820837"/>
            <a:ext cx="208823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FF0000"/>
                </a:solidFill>
              </a:rPr>
              <a:t>sh</a:t>
            </a:r>
            <a:r>
              <a:rPr lang="en-IN" sz="5400" b="1" dirty="0"/>
              <a:t>op</a:t>
            </a:r>
            <a:endParaRPr lang="en-IN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0F861-5B53-4F88-95E3-8A076F79402D}"/>
              </a:ext>
            </a:extLst>
          </p:cNvPr>
          <p:cNvSpPr txBox="1"/>
          <p:nvPr/>
        </p:nvSpPr>
        <p:spPr>
          <a:xfrm>
            <a:off x="5951984" y="1508765"/>
            <a:ext cx="208823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FF0000"/>
                </a:solidFill>
              </a:rPr>
              <a:t>sh</a:t>
            </a:r>
            <a:r>
              <a:rPr lang="en-IN" sz="5400" b="1" dirty="0"/>
              <a:t>oes</a:t>
            </a:r>
            <a:endParaRPr lang="en-IN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23E46-5874-4279-813E-E71674979A0C}"/>
              </a:ext>
            </a:extLst>
          </p:cNvPr>
          <p:cNvSpPr txBox="1"/>
          <p:nvPr/>
        </p:nvSpPr>
        <p:spPr>
          <a:xfrm>
            <a:off x="5951984" y="3161293"/>
            <a:ext cx="208823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FF0000"/>
                </a:solidFill>
              </a:rPr>
              <a:t>sh</a:t>
            </a:r>
            <a:r>
              <a:rPr lang="en-IN" sz="5400" b="1" dirty="0"/>
              <a:t>irt</a:t>
            </a:r>
            <a:endParaRPr lang="en-IN" sz="5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CDAB6A-54AE-4653-988D-A0542DD538F2}"/>
              </a:ext>
            </a:extLst>
          </p:cNvPr>
          <p:cNvSpPr txBox="1"/>
          <p:nvPr/>
        </p:nvSpPr>
        <p:spPr>
          <a:xfrm>
            <a:off x="2094191" y="3161293"/>
            <a:ext cx="18002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5400" b="1" dirty="0"/>
              <a:t>fi</a:t>
            </a:r>
            <a:r>
              <a:rPr lang="en-IN" sz="5400" b="1" dirty="0">
                <a:solidFill>
                  <a:srgbClr val="FF0000"/>
                </a:solidFill>
              </a:rPr>
              <a:t>sh</a:t>
            </a:r>
            <a:endParaRPr lang="en-IN" sz="5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10606C-79D5-4A63-8CE3-0725C2149CBB}"/>
              </a:ext>
            </a:extLst>
          </p:cNvPr>
          <p:cNvSpPr txBox="1"/>
          <p:nvPr/>
        </p:nvSpPr>
        <p:spPr>
          <a:xfrm>
            <a:off x="2072581" y="4826823"/>
            <a:ext cx="18002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5400" b="1" dirty="0"/>
              <a:t>di</a:t>
            </a:r>
            <a:r>
              <a:rPr lang="en-IN" sz="5400" b="1" dirty="0">
                <a:solidFill>
                  <a:srgbClr val="FF0000"/>
                </a:solidFill>
              </a:rPr>
              <a:t>sh</a:t>
            </a:r>
            <a:endParaRPr lang="en-IN" sz="5400" b="1" dirty="0"/>
          </a:p>
        </p:txBody>
      </p:sp>
    </p:spTree>
    <p:extLst>
      <p:ext uri="{BB962C8B-B14F-4D97-AF65-F5344CB8AC3E}">
        <p14:creationId xmlns:p14="http://schemas.microsoft.com/office/powerpoint/2010/main" val="316295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1F366-CEF2-4996-A745-B07C7BF1C264}"/>
              </a:ext>
            </a:extLst>
          </p:cNvPr>
          <p:cNvSpPr txBox="1"/>
          <p:nvPr/>
        </p:nvSpPr>
        <p:spPr>
          <a:xfrm>
            <a:off x="970674" y="1235585"/>
            <a:ext cx="922978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err="1"/>
              <a:t>Sharat</a:t>
            </a:r>
            <a:r>
              <a:rPr lang="en-US" sz="2800" b="1" dirty="0"/>
              <a:t> is wearing  a       and a         .    He goes to a            .</a:t>
            </a:r>
          </a:p>
          <a:p>
            <a:pPr>
              <a:lnSpc>
                <a:spcPct val="200000"/>
              </a:lnSpc>
            </a:pPr>
            <a:r>
              <a:rPr lang="en-US" sz="2800" b="1" dirty="0"/>
              <a:t>He buys a toy           and a toy             for his friend, Sharmila.</a:t>
            </a:r>
          </a:p>
          <a:p>
            <a:pPr>
              <a:lnSpc>
                <a:spcPct val="200000"/>
              </a:lnSpc>
            </a:pPr>
            <a:r>
              <a:rPr lang="en-US" sz="2800" b="1" dirty="0"/>
              <a:t>He keeps the toy ship on a  shelf in her room. She  puts the toy            in a round dish and  keeps it near the          .</a:t>
            </a:r>
          </a:p>
        </p:txBody>
      </p:sp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552F9636-1242-406A-A693-DAF6407562B2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056440" y="143566"/>
            <a:ext cx="1946681" cy="9091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832B0995-0B4F-4107-B1EB-88EF23C2A1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13179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838F7-7EDA-4B1F-9EA3-9C2DD8A23297}"/>
              </a:ext>
            </a:extLst>
          </p:cNvPr>
          <p:cNvSpPr txBox="1"/>
          <p:nvPr/>
        </p:nvSpPr>
        <p:spPr>
          <a:xfrm flipH="1">
            <a:off x="194194" y="272289"/>
            <a:ext cx="957706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Read the sentences and identify – (</a:t>
            </a:r>
            <a:r>
              <a:rPr lang="en-IN" sz="3200" b="1" dirty="0" err="1">
                <a:solidFill>
                  <a:srgbClr val="FF0000"/>
                </a:solidFill>
              </a:rPr>
              <a:t>sh</a:t>
            </a:r>
            <a:r>
              <a:rPr lang="en-IN" sz="3200" b="1" dirty="0">
                <a:solidFill>
                  <a:srgbClr val="FF0000"/>
                </a:solidFill>
              </a:rPr>
              <a:t> sound words)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612F13C-D555-4C30-B4C5-1B990CDA2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2201" b="17601"/>
          <a:stretch/>
        </p:blipFill>
        <p:spPr>
          <a:xfrm rot="343191">
            <a:off x="3980259" y="1409823"/>
            <a:ext cx="457200" cy="6706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5159A5-432E-47FE-B0E5-1DAD5D6B44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5" b="12201"/>
          <a:stretch/>
        </p:blipFill>
        <p:spPr>
          <a:xfrm>
            <a:off x="8328248" y="1412776"/>
            <a:ext cx="822960" cy="831209"/>
          </a:xfrm>
          <a:prstGeom prst="rect">
            <a:avLst/>
          </a:prstGeom>
        </p:spPr>
      </p:pic>
      <p:pic>
        <p:nvPicPr>
          <p:cNvPr id="19" name="Picture 18" descr="A red and white fish&#10;&#10;Description automatically generated with medium confidence">
            <a:extLst>
              <a:ext uri="{FF2B5EF4-FFF2-40B4-BE49-F238E27FC236}">
                <a16:creationId xmlns:a16="http://schemas.microsoft.com/office/drawing/2014/main" id="{EEF009A1-CB43-41F1-B0FC-24D108995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499192"/>
            <a:ext cx="810384" cy="445771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22596D-79D2-4456-B9DC-7327ED2283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5588" r="9814" b="18718"/>
          <a:stretch/>
        </p:blipFill>
        <p:spPr>
          <a:xfrm>
            <a:off x="5455920" y="1511435"/>
            <a:ext cx="640080" cy="542945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7558A88-AE3D-4133-BA1F-4FBEECB1BC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" b="9259"/>
          <a:stretch/>
        </p:blipFill>
        <p:spPr>
          <a:xfrm>
            <a:off x="3143672" y="2443423"/>
            <a:ext cx="640080" cy="50154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3D4F49B4-B61D-4117-B115-A4CAE4D700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" b="9259"/>
          <a:stretch/>
        </p:blipFill>
        <p:spPr>
          <a:xfrm>
            <a:off x="8120216" y="4077072"/>
            <a:ext cx="640080" cy="501540"/>
          </a:xfrm>
          <a:prstGeom prst="rect">
            <a:avLst/>
          </a:prstGeom>
        </p:spPr>
      </p:pic>
      <p:pic>
        <p:nvPicPr>
          <p:cNvPr id="14" name="Picture 13" descr="A red and white fish&#10;&#10;Description automatically generated with medium confidence">
            <a:extLst>
              <a:ext uri="{FF2B5EF4-FFF2-40B4-BE49-F238E27FC236}">
                <a16:creationId xmlns:a16="http://schemas.microsoft.com/office/drawing/2014/main" id="{55073775-0EDD-4B91-85DC-1642D01D89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" b="-400"/>
          <a:stretch/>
        </p:blipFill>
        <p:spPr>
          <a:xfrm flipV="1">
            <a:off x="1692072" y="4149080"/>
            <a:ext cx="731520" cy="4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552F9636-1242-406A-A693-DAF6407562B2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344472" y="116632"/>
            <a:ext cx="1793100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AE5FA1-4608-435F-ADF0-C58729B15A8F}"/>
              </a:ext>
            </a:extLst>
          </p:cNvPr>
          <p:cNvSpPr txBox="1"/>
          <p:nvPr/>
        </p:nvSpPr>
        <p:spPr>
          <a:xfrm>
            <a:off x="1055440" y="332656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Class Assignment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86F26-0EFA-4D89-B4CA-36BF30216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755861"/>
            <a:ext cx="4480560" cy="534627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336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552F9636-1242-406A-A693-DAF6407562B2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056440" y="145882"/>
            <a:ext cx="2027092" cy="115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Pressure Cooker">
            <a:extLst>
              <a:ext uri="{FF2B5EF4-FFF2-40B4-BE49-F238E27FC236}">
                <a16:creationId xmlns:a16="http://schemas.microsoft.com/office/drawing/2014/main" id="{3116D7BC-7BA6-4D96-A8BD-3415F4424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51" y="-588525"/>
            <a:ext cx="124206" cy="9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indoor, tableware, dishware, bowl&#10;&#10;Description automatically generated">
            <a:extLst>
              <a:ext uri="{FF2B5EF4-FFF2-40B4-BE49-F238E27FC236}">
                <a16:creationId xmlns:a16="http://schemas.microsoft.com/office/drawing/2014/main" id="{F2037BEB-39AE-41D1-901A-2EB8FCD21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7815" r="3696" b="19761"/>
          <a:stretch/>
        </p:blipFill>
        <p:spPr>
          <a:xfrm>
            <a:off x="1059310" y="5214956"/>
            <a:ext cx="1554480" cy="911753"/>
          </a:xfrm>
          <a:prstGeom prst="rect">
            <a:avLst/>
          </a:prstGeom>
        </p:spPr>
      </p:pic>
      <p:pic>
        <p:nvPicPr>
          <p:cNvPr id="12" name="Picture 11" descr="A red and white fish&#10;&#10;Description automatically generated with medium confidence">
            <a:extLst>
              <a:ext uri="{FF2B5EF4-FFF2-40B4-BE49-F238E27FC236}">
                <a16:creationId xmlns:a16="http://schemas.microsoft.com/office/drawing/2014/main" id="{C50E0F49-9B31-4460-857F-1A31656C5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" b="-400"/>
          <a:stretch/>
        </p:blipFill>
        <p:spPr>
          <a:xfrm>
            <a:off x="1039371" y="1221281"/>
            <a:ext cx="1371600" cy="672878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D38846-851B-4605-A952-477923CB5A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79" b="17601"/>
          <a:stretch/>
        </p:blipFill>
        <p:spPr>
          <a:xfrm>
            <a:off x="856491" y="3612984"/>
            <a:ext cx="1737360" cy="136276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54C04C3-FA04-4D24-A9F7-32D474A61E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t="8888" r="6156" b="14901"/>
          <a:stretch/>
        </p:blipFill>
        <p:spPr>
          <a:xfrm>
            <a:off x="1267971" y="2358926"/>
            <a:ext cx="1097280" cy="10963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F95389-AE0E-4E35-ADB0-937AD603E038}"/>
              </a:ext>
            </a:extLst>
          </p:cNvPr>
          <p:cNvSpPr txBox="1"/>
          <p:nvPr/>
        </p:nvSpPr>
        <p:spPr>
          <a:xfrm>
            <a:off x="856491" y="224516"/>
            <a:ext cx="836899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FF0000"/>
                </a:solidFill>
              </a:rPr>
              <a:t>HOME ASSIGNMENT : circle the correct spelling.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4E955B-F005-404C-A3AB-F9111CAF2FB8}"/>
              </a:ext>
            </a:extLst>
          </p:cNvPr>
          <p:cNvSpPr txBox="1"/>
          <p:nvPr/>
        </p:nvSpPr>
        <p:spPr>
          <a:xfrm>
            <a:off x="6973139" y="3861047"/>
            <a:ext cx="13681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 err="1">
                <a:solidFill>
                  <a:schemeClr val="tx1"/>
                </a:solidFill>
              </a:rPr>
              <a:t>shues</a:t>
            </a:r>
            <a:endParaRPr lang="en-IN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6DE2C7-25F3-4A07-9854-A914E15E20FC}"/>
              </a:ext>
            </a:extLst>
          </p:cNvPr>
          <p:cNvSpPr txBox="1"/>
          <p:nvPr/>
        </p:nvSpPr>
        <p:spPr>
          <a:xfrm>
            <a:off x="4727848" y="3830550"/>
            <a:ext cx="13681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chemeClr val="tx1"/>
                </a:solidFill>
              </a:rPr>
              <a:t>shoos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CA4A08-249D-4EAA-8B42-ADF8B65A4AE4}"/>
              </a:ext>
            </a:extLst>
          </p:cNvPr>
          <p:cNvSpPr txBox="1"/>
          <p:nvPr/>
        </p:nvSpPr>
        <p:spPr>
          <a:xfrm>
            <a:off x="2889907" y="3830550"/>
            <a:ext cx="115212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chemeClr val="tx1"/>
                </a:solidFill>
              </a:rPr>
              <a:t>shoes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79EA15-F2AA-4943-A92F-6F3CBB386181}"/>
              </a:ext>
            </a:extLst>
          </p:cNvPr>
          <p:cNvSpPr txBox="1"/>
          <p:nvPr/>
        </p:nvSpPr>
        <p:spPr>
          <a:xfrm>
            <a:off x="6973140" y="1305705"/>
            <a:ext cx="13681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 err="1">
                <a:solidFill>
                  <a:schemeClr val="tx1"/>
                </a:solidFill>
              </a:rPr>
              <a:t>feesh</a:t>
            </a:r>
            <a:endParaRPr lang="en-IN" sz="32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B1CA6B-CD22-41E3-B376-451E289D2FFF}"/>
              </a:ext>
            </a:extLst>
          </p:cNvPr>
          <p:cNvSpPr txBox="1"/>
          <p:nvPr/>
        </p:nvSpPr>
        <p:spPr>
          <a:xfrm>
            <a:off x="4727848" y="1325581"/>
            <a:ext cx="13681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chemeClr val="tx1"/>
                </a:solidFill>
              </a:rPr>
              <a:t>fish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BCEF23-5D2D-4E12-A7E0-AC0127DEFC8E}"/>
              </a:ext>
            </a:extLst>
          </p:cNvPr>
          <p:cNvSpPr txBox="1"/>
          <p:nvPr/>
        </p:nvSpPr>
        <p:spPr>
          <a:xfrm>
            <a:off x="2889907" y="1333975"/>
            <a:ext cx="115212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 err="1">
                <a:solidFill>
                  <a:schemeClr val="tx1"/>
                </a:solidFill>
              </a:rPr>
              <a:t>fhses</a:t>
            </a:r>
            <a:endParaRPr lang="en-IN" sz="3200" b="1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DEBA0C-6A04-4531-8882-147DED40F098}"/>
              </a:ext>
            </a:extLst>
          </p:cNvPr>
          <p:cNvSpPr txBox="1"/>
          <p:nvPr/>
        </p:nvSpPr>
        <p:spPr>
          <a:xfrm>
            <a:off x="2891954" y="2459201"/>
            <a:ext cx="115212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 err="1">
                <a:solidFill>
                  <a:schemeClr val="tx1"/>
                </a:solidFill>
              </a:rPr>
              <a:t>shart</a:t>
            </a:r>
            <a:endParaRPr lang="en-IN" sz="3200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848561-34A4-4CB6-9BF8-DE7D1D51C429}"/>
              </a:ext>
            </a:extLst>
          </p:cNvPr>
          <p:cNvSpPr txBox="1"/>
          <p:nvPr/>
        </p:nvSpPr>
        <p:spPr>
          <a:xfrm>
            <a:off x="6973140" y="2427348"/>
            <a:ext cx="13681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chemeClr val="tx1"/>
                </a:solidFill>
              </a:rPr>
              <a:t>shirt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0E72BF-72E9-494B-976D-762F57E5EC8A}"/>
              </a:ext>
            </a:extLst>
          </p:cNvPr>
          <p:cNvSpPr txBox="1"/>
          <p:nvPr/>
        </p:nvSpPr>
        <p:spPr>
          <a:xfrm>
            <a:off x="4727846" y="2426646"/>
            <a:ext cx="128336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 err="1">
                <a:solidFill>
                  <a:schemeClr val="tx1"/>
                </a:solidFill>
              </a:rPr>
              <a:t>shert</a:t>
            </a:r>
            <a:endParaRPr lang="en-IN" sz="3200" b="1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131644-F36F-4216-A212-66AFBF4DF9EE}"/>
              </a:ext>
            </a:extLst>
          </p:cNvPr>
          <p:cNvSpPr txBox="1"/>
          <p:nvPr/>
        </p:nvSpPr>
        <p:spPr>
          <a:xfrm>
            <a:off x="4727846" y="5350363"/>
            <a:ext cx="13681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5E480D-0DBF-440B-8415-17F1289A5E1E}"/>
              </a:ext>
            </a:extLst>
          </p:cNvPr>
          <p:cNvSpPr txBox="1"/>
          <p:nvPr/>
        </p:nvSpPr>
        <p:spPr>
          <a:xfrm>
            <a:off x="2889907" y="5350362"/>
            <a:ext cx="115212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 err="1">
                <a:solidFill>
                  <a:schemeClr val="tx1"/>
                </a:solidFill>
              </a:rPr>
              <a:t>desh</a:t>
            </a:r>
            <a:endParaRPr lang="en-IN" sz="3200" b="1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F58716-37C1-434B-B013-8432108DACCD}"/>
              </a:ext>
            </a:extLst>
          </p:cNvPr>
          <p:cNvSpPr txBox="1"/>
          <p:nvPr/>
        </p:nvSpPr>
        <p:spPr>
          <a:xfrm>
            <a:off x="6973139" y="5338006"/>
            <a:ext cx="136815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 err="1">
                <a:solidFill>
                  <a:schemeClr val="tx1"/>
                </a:solidFill>
              </a:rPr>
              <a:t>deesh</a:t>
            </a:r>
            <a:endParaRPr lang="en-IN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20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31222" y="2636912"/>
            <a:ext cx="8729980" cy="1506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-GB" sz="4000" b="1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-GB" sz="40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lang="en-US" sz="4000" b="1" dirty="0"/>
          </a:p>
        </p:txBody>
      </p:sp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A30C5BB4-06E9-9C4F-8A85-D3680C214C51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984432" y="306852"/>
            <a:ext cx="1989854" cy="1072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2809</TotalTime>
  <Words>133</Words>
  <Application>Microsoft Office PowerPoint</Application>
  <PresentationFormat>Widescreen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Sudhir</cp:lastModifiedBy>
  <cp:revision>281</cp:revision>
  <dcterms:created xsi:type="dcterms:W3CDTF">2020-07-01T07:27:00Z</dcterms:created>
  <dcterms:modified xsi:type="dcterms:W3CDTF">2021-12-06T17:02:29Z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