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7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92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485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5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18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6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0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0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60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0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60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2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6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28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29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3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63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34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5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3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7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3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63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9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59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42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43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64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1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48613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1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61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B0D75-7B84-4BC5-B503-A0062B27984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Google Shape;54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" y="4904998"/>
            <a:ext cx="9906000" cy="1453888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4" name="TextBox 4"/>
          <p:cNvSpPr txBox="1"/>
          <p:nvPr/>
        </p:nvSpPr>
        <p:spPr>
          <a:xfrm>
            <a:off x="1862227" y="1779219"/>
            <a:ext cx="4948006" cy="2758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CLASS : UKG</a:t>
            </a:r>
          </a:p>
          <a:p>
            <a:r>
              <a:rPr lang="en-US" sz="3600" b="1" dirty="0"/>
              <a:t>SUBJECT : ENGLISH </a:t>
            </a:r>
          </a:p>
          <a:p>
            <a:r>
              <a:rPr lang="en-US" sz="3600" b="1" dirty="0"/>
              <a:t>CHAPTER : 9</a:t>
            </a:r>
          </a:p>
          <a:p>
            <a:r>
              <a:rPr lang="en-US" sz="3600" b="1" dirty="0"/>
              <a:t>TOPIC : -</a:t>
            </a:r>
            <a:r>
              <a:rPr lang="en-US" sz="3600" b="1" dirty="0" err="1"/>
              <a:t>sh</a:t>
            </a:r>
            <a:r>
              <a:rPr lang="en-US" sz="3600" b="1" dirty="0"/>
              <a:t> sound word</a:t>
            </a:r>
            <a:endParaRPr lang="en-IN" sz="3600" b="1" dirty="0"/>
          </a:p>
        </p:txBody>
      </p:sp>
      <p:pic>
        <p:nvPicPr>
          <p:cNvPr id="2097153" name="Google Shape;55;p13"/>
          <p:cNvPicPr preferRelativeResize="0">
            <a:picLocks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106771" y="88308"/>
            <a:ext cx="1695468" cy="8734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Google Shape;77;p16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970293" y="114993"/>
            <a:ext cx="1703793" cy="934781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5" name="TextBox 4"/>
          <p:cNvSpPr txBox="1"/>
          <p:nvPr/>
        </p:nvSpPr>
        <p:spPr>
          <a:xfrm>
            <a:off x="450375" y="393839"/>
            <a:ext cx="2470245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DT. </a:t>
            </a:r>
            <a:r>
              <a:rPr lang="en-US" sz="3200" b="1" dirty="0">
                <a:solidFill>
                  <a:srgbClr val="FF0000"/>
                </a:solidFill>
              </a:rPr>
              <a:t>7</a:t>
            </a:r>
            <a:r>
              <a:rPr lang="en-IN" sz="3200" b="1" dirty="0">
                <a:solidFill>
                  <a:srgbClr val="FF0000"/>
                </a:solidFill>
              </a:rPr>
              <a:t>/12/21</a:t>
            </a:r>
            <a:endParaRPr lang="zh-CN" altLang="en-US"/>
          </a:p>
        </p:txBody>
      </p:sp>
      <p:sp>
        <p:nvSpPr>
          <p:cNvPr id="1048586" name="TextBox 5"/>
          <p:cNvSpPr txBox="1"/>
          <p:nvPr/>
        </p:nvSpPr>
        <p:spPr>
          <a:xfrm>
            <a:off x="450375" y="1049774"/>
            <a:ext cx="7110484" cy="80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rgbClr val="FF0000"/>
                </a:solidFill>
              </a:rPr>
              <a:t>WRITE THE WORDS IN NOTEBOOK AND UNDERLINE THE SH SOUND: </a:t>
            </a:r>
          </a:p>
        </p:txBody>
      </p:sp>
      <p:sp>
        <p:nvSpPr>
          <p:cNvPr id="1048587" name="TextBox 6"/>
          <p:cNvSpPr txBox="1"/>
          <p:nvPr/>
        </p:nvSpPr>
        <p:spPr>
          <a:xfrm>
            <a:off x="3777337" y="2402307"/>
            <a:ext cx="4380932" cy="25806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IN" sz="2400" b="1" dirty="0"/>
              <a:t>Ship                        2.  Shop</a:t>
            </a:r>
          </a:p>
          <a:p>
            <a:pPr marL="457200" indent="-457200">
              <a:buAutoNum type="arabicPeriod"/>
            </a:pPr>
            <a:endParaRPr lang="en-IN" sz="2400" b="1" dirty="0"/>
          </a:p>
          <a:p>
            <a:r>
              <a:rPr lang="en-IN" sz="2400" b="1" dirty="0"/>
              <a:t>3. Shirt                          4. Shoes </a:t>
            </a:r>
          </a:p>
          <a:p>
            <a:endParaRPr lang="en-IN" sz="2400" b="1" dirty="0"/>
          </a:p>
          <a:p>
            <a:r>
              <a:rPr lang="en-IN" sz="2400" b="1" dirty="0"/>
              <a:t>5. Shelf                          6. Dish</a:t>
            </a:r>
          </a:p>
          <a:p>
            <a:endParaRPr lang="en-IN" sz="2400" b="1" dirty="0"/>
          </a:p>
          <a:p>
            <a:r>
              <a:rPr lang="en-IN" sz="2400" b="1" dirty="0"/>
              <a:t>7.  Fish                           8. Wash</a:t>
            </a:r>
          </a:p>
        </p:txBody>
      </p:sp>
      <p:cxnSp>
        <p:nvCxnSpPr>
          <p:cNvPr id="3145728" name="Straight Connector 8"/>
          <p:cNvCxnSpPr>
            <a:cxnSpLocks/>
          </p:cNvCxnSpPr>
          <p:nvPr/>
        </p:nvCxnSpPr>
        <p:spPr>
          <a:xfrm>
            <a:off x="1201003" y="2292824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97155" name="Picture 15" descr="A picture containing toy, doll  Description automatically generate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730" y="1820820"/>
            <a:ext cx="2929379" cy="40374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6" name="Google Shape;77;p16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956645" y="140225"/>
            <a:ext cx="1735111" cy="924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57" name="Picture 2" descr="Calendar  Description automatically generated"/>
          <p:cNvPicPr>
            <a:picLocks noChangeAspect="1"/>
          </p:cNvPicPr>
          <p:nvPr/>
        </p:nvPicPr>
        <p:blipFill rotWithShape="1">
          <a:blip r:embed="rId3"/>
          <a:srcRect l="1" t="7731" r="843" b="5111"/>
          <a:stretch>
            <a:fillRect/>
          </a:stretch>
        </p:blipFill>
        <p:spPr>
          <a:xfrm>
            <a:off x="518615" y="968991"/>
            <a:ext cx="6537277" cy="57184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048588" name="TextBox 6"/>
          <p:cNvSpPr txBox="1"/>
          <p:nvPr/>
        </p:nvSpPr>
        <p:spPr>
          <a:xfrm>
            <a:off x="341195" y="170597"/>
            <a:ext cx="7438030" cy="9296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Join the letters with </a:t>
            </a:r>
            <a:r>
              <a:rPr lang="en-IN" sz="2800" b="1" dirty="0" err="1">
                <a:solidFill>
                  <a:srgbClr val="FF0000"/>
                </a:solidFill>
              </a:rPr>
              <a:t>sh</a:t>
            </a:r>
            <a:r>
              <a:rPr lang="en-IN" sz="2800" b="1" dirty="0">
                <a:solidFill>
                  <a:srgbClr val="FF0000"/>
                </a:solidFill>
              </a:rPr>
              <a:t> to make a correct word.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Google Shape;77;p16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902054" y="98344"/>
            <a:ext cx="1787857" cy="924217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9" name="TextBox 4"/>
          <p:cNvSpPr txBox="1"/>
          <p:nvPr/>
        </p:nvSpPr>
        <p:spPr>
          <a:xfrm>
            <a:off x="736979" y="1595022"/>
            <a:ext cx="4531057" cy="5958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IN" sz="2800" b="1" dirty="0"/>
              <a:t>The sheep is on the ship.</a:t>
            </a:r>
          </a:p>
          <a:p>
            <a:pPr marL="514350" indent="-514350">
              <a:buAutoNum type="arabicPeriod"/>
            </a:pPr>
            <a:endParaRPr lang="en-IN" sz="2800" b="1" dirty="0"/>
          </a:p>
          <a:p>
            <a:pPr marL="514350" indent="-514350">
              <a:buAutoNum type="arabicPeriod"/>
            </a:pPr>
            <a:r>
              <a:rPr lang="en-IN" sz="2800" b="1" dirty="0"/>
              <a:t>The fish is on the dish.</a:t>
            </a:r>
          </a:p>
          <a:p>
            <a:pPr marL="514350" indent="-514350">
              <a:buAutoNum type="arabicPeriod"/>
            </a:pPr>
            <a:endParaRPr lang="en-IN" sz="2800" b="1" dirty="0"/>
          </a:p>
          <a:p>
            <a:pPr marL="514350" indent="-514350">
              <a:buAutoNum type="arabicPeriod" startAt="3"/>
            </a:pPr>
            <a:r>
              <a:rPr lang="en-IN" sz="2800" b="1" dirty="0"/>
              <a:t>She has a new shirt.</a:t>
            </a:r>
          </a:p>
          <a:p>
            <a:pPr marL="514350" indent="-514350">
              <a:buAutoNum type="arabicPeriod" startAt="3"/>
            </a:pPr>
            <a:endParaRPr lang="en-IN" sz="2800" b="1" dirty="0"/>
          </a:p>
          <a:p>
            <a:pPr marL="514350" indent="-514350">
              <a:buAutoNum type="arabicPeriod" startAt="4"/>
            </a:pPr>
            <a:r>
              <a:rPr lang="en-IN" sz="2800" b="1" dirty="0"/>
              <a:t>Wash your hands.</a:t>
            </a:r>
          </a:p>
          <a:p>
            <a:pPr marL="514350" indent="-514350">
              <a:buAutoNum type="arabicPeriod" startAt="4"/>
            </a:pPr>
            <a:endParaRPr lang="en-IN" sz="2800" b="1" dirty="0"/>
          </a:p>
          <a:p>
            <a:r>
              <a:rPr lang="en-IN" sz="2800" b="1" dirty="0"/>
              <a:t>5. The book is on the shelf.</a:t>
            </a:r>
          </a:p>
          <a:p>
            <a:endParaRPr lang="en-IN" sz="2800" b="1" dirty="0"/>
          </a:p>
          <a:p>
            <a:r>
              <a:rPr lang="en-IN" sz="2800" b="1" dirty="0"/>
              <a:t>6. They have a flower shop.  </a:t>
            </a:r>
          </a:p>
          <a:p>
            <a:pPr marL="514350" indent="-514350">
              <a:buAutoNum type="arabicPeriod"/>
            </a:pPr>
            <a:endParaRPr lang="en-IN" sz="2800" b="1" dirty="0"/>
          </a:p>
          <a:p>
            <a:endParaRPr lang="en-IN" sz="2800" b="1" dirty="0"/>
          </a:p>
          <a:p>
            <a:endParaRPr lang="en-IN" sz="2800" b="1" dirty="0"/>
          </a:p>
        </p:txBody>
      </p:sp>
      <p:sp>
        <p:nvSpPr>
          <p:cNvPr id="1048590" name="TextBox 6"/>
          <p:cNvSpPr txBox="1"/>
          <p:nvPr/>
        </p:nvSpPr>
        <p:spPr>
          <a:xfrm>
            <a:off x="341194" y="232011"/>
            <a:ext cx="7083188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assignment: </a:t>
            </a:r>
            <a:r>
              <a:rPr lang="en-IN" sz="3200" b="1" dirty="0"/>
              <a:t>Circle the –</a:t>
            </a:r>
            <a:r>
              <a:rPr lang="en-IN" sz="3200" b="1" dirty="0" err="1"/>
              <a:t>sh</a:t>
            </a:r>
            <a:r>
              <a:rPr lang="en-IN" sz="3200" b="1" dirty="0"/>
              <a:t> sound words in the given sentences.</a:t>
            </a:r>
          </a:p>
        </p:txBody>
      </p:sp>
      <p:pic>
        <p:nvPicPr>
          <p:cNvPr id="2097159" name="Picture 8" descr="Text  Description automatically generated with medium confidenc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8036" y="1519076"/>
            <a:ext cx="4051555" cy="484672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Google Shape;55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915700" y="167333"/>
            <a:ext cx="1772747" cy="833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96" name="Text Box 1"/>
          <p:cNvSpPr txBox="1"/>
          <p:nvPr/>
        </p:nvSpPr>
        <p:spPr>
          <a:xfrm>
            <a:off x="1406618" y="2879106"/>
            <a:ext cx="7093110" cy="10437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17388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2777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2777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17388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2777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2777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A4 Paper (210x297 mm)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OCAC</dc:creator>
  <cp:lastModifiedBy>Unknown User</cp:lastModifiedBy>
  <cp:revision>1</cp:revision>
  <dcterms:created xsi:type="dcterms:W3CDTF">2020-08-12T04:11:58Z</dcterms:created>
  <dcterms:modified xsi:type="dcterms:W3CDTF">2021-12-07T01:47:41Z</dcterms:modified>
</cp:coreProperties>
</file>