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57" r:id="rId2"/>
    <p:sldId id="277" r:id="rId3"/>
    <p:sldId id="280" r:id="rId4"/>
    <p:sldId id="281" r:id="rId5"/>
    <p:sldId id="282" r:id="rId6"/>
    <p:sldId id="283" r:id="rId7"/>
    <p:sldId id="267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0" userDrawn="1">
          <p15:clr>
            <a:srgbClr val="A4A3A4"/>
          </p15:clr>
        </p15:guide>
        <p15:guide id="2" pos="2896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inimized">
    <p:restoredLeft sz="0" autoAdjust="0"/>
    <p:restoredTop sz="0" autoAdjust="0"/>
  </p:normalViewPr>
  <p:slideViewPr>
    <p:cSldViewPr>
      <p:cViewPr varScale="1">
        <p:scale>
          <a:sx n="17" d="100"/>
          <a:sy n="17" d="100"/>
        </p:scale>
        <p:origin x="3006" y="42"/>
      </p:cViewPr>
      <p:guideLst>
        <p:guide orient="horz" pos="1570"/>
        <p:guide pos="28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9/1/2021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9/1/2021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9/1/2021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9/1/2021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9/1/2021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9/1/2021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9/1/2021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9/1/2021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9/1/2021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9/1/2021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9/1/2021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F324F1-014A-4BDE-A047-6CF64DCECEB5}" type="datetimeFigureOut">
              <a:rPr lang="en-US" smtClean="0"/>
              <a:t>9/1/2021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ONY\Downloads\logo odm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t="20483" b="22215"/>
          <a:stretch>
            <a:fillRect/>
          </a:stretch>
        </p:blipFill>
        <p:spPr bwMode="auto">
          <a:xfrm>
            <a:off x="5667547" y="5523910"/>
            <a:ext cx="3466465" cy="1176020"/>
          </a:xfrm>
          <a:prstGeom prst="rect">
            <a:avLst/>
          </a:prstGeom>
          <a:noFill/>
        </p:spPr>
      </p:pic>
      <p:sp>
        <p:nvSpPr>
          <p:cNvPr id="2" name="Text Box 1"/>
          <p:cNvSpPr txBox="1"/>
          <p:nvPr/>
        </p:nvSpPr>
        <p:spPr>
          <a:xfrm>
            <a:off x="1918970" y="2798445"/>
            <a:ext cx="3564890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>
                <a:solidFill>
                  <a:schemeClr val="tx1"/>
                </a:solidFill>
              </a:rPr>
              <a:t>SUBJECT-ENGLISH</a:t>
            </a:r>
            <a:endParaRPr lang="en-US" sz="3600">
              <a:solidFill>
                <a:schemeClr val="tx1"/>
              </a:solidFill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2001520" y="3683000"/>
            <a:ext cx="287337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CHAPTER- 5 </a:t>
            </a:r>
            <a:r>
              <a:rPr lang="en-US" sz="3200" dirty="0"/>
              <a:t> </a:t>
            </a:r>
            <a:endParaRPr lang="en-US" sz="3200" b="1" dirty="0"/>
          </a:p>
        </p:txBody>
      </p:sp>
      <p:sp>
        <p:nvSpPr>
          <p:cNvPr id="7" name="Text Box 6"/>
          <p:cNvSpPr txBox="1"/>
          <p:nvPr/>
        </p:nvSpPr>
        <p:spPr>
          <a:xfrm>
            <a:off x="2001520" y="4584065"/>
            <a:ext cx="555402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800" b="1" dirty="0"/>
              <a:t>TOPIC -  </a:t>
            </a:r>
            <a:r>
              <a:rPr lang="en-US" sz="2800" b="1" dirty="0">
                <a:sym typeface="+mn-ea"/>
              </a:rPr>
              <a:t>Sight words and sentences. </a:t>
            </a:r>
            <a:endParaRPr lang="en-US" sz="2800" b="1" dirty="0"/>
          </a:p>
          <a:p>
            <a:endParaRPr lang="en-US" sz="2800" b="1" dirty="0"/>
          </a:p>
        </p:txBody>
      </p:sp>
      <p:sp>
        <p:nvSpPr>
          <p:cNvPr id="3" name="Text Box 2"/>
          <p:cNvSpPr txBox="1"/>
          <p:nvPr/>
        </p:nvSpPr>
        <p:spPr>
          <a:xfrm>
            <a:off x="866140" y="1710055"/>
            <a:ext cx="7411720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>
                <a:solidFill>
                  <a:srgbClr val="FF0000"/>
                </a:solidFill>
              </a:rPr>
              <a:t>WELCOME TO ONLINE CLASS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E6981F83-8593-4D81-8B76-B8451D6A7C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7025" y="5477283"/>
            <a:ext cx="1990725" cy="100012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469065F-0884-4D11-8B9D-D4D7A1C67BEE}"/>
              </a:ext>
            </a:extLst>
          </p:cNvPr>
          <p:cNvSpPr txBox="1"/>
          <p:nvPr/>
        </p:nvSpPr>
        <p:spPr>
          <a:xfrm>
            <a:off x="539552" y="332656"/>
            <a:ext cx="360040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IN" sz="2400" b="1" dirty="0">
                <a:solidFill>
                  <a:srgbClr val="FF0000"/>
                </a:solidFill>
              </a:rPr>
              <a:t>Class Assignment ( ORAL)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759955E-0AD1-441C-B12C-0657AD02C2DC}"/>
              </a:ext>
            </a:extLst>
          </p:cNvPr>
          <p:cNvSpPr txBox="1"/>
          <p:nvPr/>
        </p:nvSpPr>
        <p:spPr>
          <a:xfrm>
            <a:off x="1374427" y="3934271"/>
            <a:ext cx="33074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sz="2400" b="1" dirty="0"/>
          </a:p>
          <a:p>
            <a:endParaRPr lang="en-IN" sz="2400" b="1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8D3BCE3-EDA9-41FE-8701-ED99350E0E85}"/>
              </a:ext>
            </a:extLst>
          </p:cNvPr>
          <p:cNvSpPr txBox="1"/>
          <p:nvPr/>
        </p:nvSpPr>
        <p:spPr>
          <a:xfrm>
            <a:off x="1669853" y="3780662"/>
            <a:ext cx="38382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sz="2400" b="1" dirty="0"/>
          </a:p>
          <a:p>
            <a:endParaRPr lang="en-IN" sz="24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0FA1A0A-8405-4BA2-8DB5-A376139C6952}"/>
              </a:ext>
            </a:extLst>
          </p:cNvPr>
          <p:cNvSpPr txBox="1"/>
          <p:nvPr/>
        </p:nvSpPr>
        <p:spPr>
          <a:xfrm>
            <a:off x="1182399" y="1124744"/>
            <a:ext cx="2314705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400" b="1" dirty="0">
                <a:solidFill>
                  <a:srgbClr val="FF0000"/>
                </a:solidFill>
              </a:rPr>
              <a:t>SIGHT WORDS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A33F145-28E5-4CC6-9B06-0CF096A3D94B}"/>
              </a:ext>
            </a:extLst>
          </p:cNvPr>
          <p:cNvSpPr txBox="1"/>
          <p:nvPr/>
        </p:nvSpPr>
        <p:spPr>
          <a:xfrm flipH="1">
            <a:off x="2600439" y="2016441"/>
            <a:ext cx="964149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400" b="1" dirty="0"/>
              <a:t>Look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D3A57B7-F18D-4F40-B634-9869EBB5EC63}"/>
              </a:ext>
            </a:extLst>
          </p:cNvPr>
          <p:cNvSpPr txBox="1"/>
          <p:nvPr/>
        </p:nvSpPr>
        <p:spPr>
          <a:xfrm>
            <a:off x="2532955" y="3252242"/>
            <a:ext cx="964149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400" b="1" dirty="0"/>
              <a:t>come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FB63797-BD7F-45FF-BB30-DCD97A8BFB88}"/>
              </a:ext>
            </a:extLst>
          </p:cNvPr>
          <p:cNvSpPr txBox="1"/>
          <p:nvPr/>
        </p:nvSpPr>
        <p:spPr>
          <a:xfrm>
            <a:off x="4227697" y="4303603"/>
            <a:ext cx="97401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400" b="1" dirty="0"/>
              <a:t>play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56FEC30-E59F-4EE9-B186-8378E16EE6B1}"/>
              </a:ext>
            </a:extLst>
          </p:cNvPr>
          <p:cNvSpPr txBox="1"/>
          <p:nvPr/>
        </p:nvSpPr>
        <p:spPr>
          <a:xfrm>
            <a:off x="6104749" y="1955246"/>
            <a:ext cx="964148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400" b="1" dirty="0"/>
              <a:t>They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F517B41-6525-445F-A961-F41A8FC705DE}"/>
              </a:ext>
            </a:extLst>
          </p:cNvPr>
          <p:cNvSpPr txBox="1"/>
          <p:nvPr/>
        </p:nvSpPr>
        <p:spPr>
          <a:xfrm>
            <a:off x="4089926" y="2018482"/>
            <a:ext cx="964148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400" b="1" dirty="0"/>
              <a:t>read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76B4C64-0A73-4478-9ED7-A15F42EF4AD6}"/>
              </a:ext>
            </a:extLst>
          </p:cNvPr>
          <p:cNvSpPr txBox="1"/>
          <p:nvPr/>
        </p:nvSpPr>
        <p:spPr>
          <a:xfrm>
            <a:off x="4139952" y="3185488"/>
            <a:ext cx="97401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400" b="1" dirty="0"/>
              <a:t>with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D324471-D4EE-4CDE-BB9F-E11CD0DB761A}"/>
              </a:ext>
            </a:extLst>
          </p:cNvPr>
          <p:cNvSpPr txBox="1"/>
          <p:nvPr/>
        </p:nvSpPr>
        <p:spPr>
          <a:xfrm>
            <a:off x="6007780" y="3283147"/>
            <a:ext cx="1008114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400" b="1" dirty="0"/>
              <a:t>sing</a:t>
            </a:r>
          </a:p>
        </p:txBody>
      </p:sp>
      <p:pic>
        <p:nvPicPr>
          <p:cNvPr id="18" name="Picture 17" descr="A picture containing clipart&#10;&#10;Description automatically generated">
            <a:extLst>
              <a:ext uri="{FF2B5EF4-FFF2-40B4-BE49-F238E27FC236}">
                <a16:creationId xmlns:a16="http://schemas.microsoft.com/office/drawing/2014/main" id="{22FF141C-CACC-4406-893F-6A1C6467068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69" y="1691666"/>
            <a:ext cx="1746504" cy="3121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9143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9E04B16D-7629-401B-A1FB-CB8FAEF860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5661248"/>
            <a:ext cx="1990725" cy="1000125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450FEE58-85AF-4055-AC43-1AE590C2DD15}"/>
              </a:ext>
            </a:extLst>
          </p:cNvPr>
          <p:cNvSpPr txBox="1"/>
          <p:nvPr/>
        </p:nvSpPr>
        <p:spPr>
          <a:xfrm>
            <a:off x="3923928" y="582632"/>
            <a:ext cx="3240359" cy="230832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IN" sz="2400" b="1" dirty="0"/>
          </a:p>
          <a:p>
            <a:pPr marL="457200" indent="-457200">
              <a:buAutoNum type="arabicPeriod"/>
            </a:pPr>
            <a:r>
              <a:rPr lang="en-IN" sz="2400" b="1" dirty="0"/>
              <a:t>Look at my bag.</a:t>
            </a:r>
          </a:p>
          <a:p>
            <a:endParaRPr lang="en-IN" sz="2400" b="1" dirty="0"/>
          </a:p>
          <a:p>
            <a:pPr marL="457200" indent="-457200">
              <a:buAutoNum type="arabicPeriod" startAt="2"/>
            </a:pPr>
            <a:r>
              <a:rPr lang="en-IN" sz="2400" b="1" dirty="0"/>
              <a:t>Look at my  cat .</a:t>
            </a:r>
          </a:p>
          <a:p>
            <a:pPr marL="457200" indent="-457200">
              <a:buAutoNum type="arabicPeriod" startAt="2"/>
            </a:pPr>
            <a:endParaRPr lang="en-IN" sz="2400" b="1" dirty="0"/>
          </a:p>
          <a:p>
            <a:r>
              <a:rPr lang="en-IN" sz="2400" b="1" dirty="0"/>
              <a:t>3.   Look at my toys 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7E8D461-549F-42EE-B944-9CA0633DDE08}"/>
              </a:ext>
            </a:extLst>
          </p:cNvPr>
          <p:cNvSpPr txBox="1"/>
          <p:nvPr/>
        </p:nvSpPr>
        <p:spPr>
          <a:xfrm>
            <a:off x="935598" y="1275129"/>
            <a:ext cx="1800200" cy="92333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5400" b="1" dirty="0"/>
              <a:t>look</a:t>
            </a: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8E90F351-D958-4B65-A070-A57BC6571315}"/>
              </a:ext>
            </a:extLst>
          </p:cNvPr>
          <p:cNvSpPr/>
          <p:nvPr/>
        </p:nvSpPr>
        <p:spPr>
          <a:xfrm>
            <a:off x="2824675" y="149447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9B8E9E1-D7D9-46C5-A9FA-B58BBE42006B}"/>
              </a:ext>
            </a:extLst>
          </p:cNvPr>
          <p:cNvSpPr txBox="1"/>
          <p:nvPr/>
        </p:nvSpPr>
        <p:spPr>
          <a:xfrm>
            <a:off x="935597" y="4005064"/>
            <a:ext cx="1404155" cy="92333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5400" b="1" dirty="0"/>
              <a:t>play</a:t>
            </a: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AB5BC470-8795-4C71-BF5C-236F2DA51E92}"/>
              </a:ext>
            </a:extLst>
          </p:cNvPr>
          <p:cNvSpPr/>
          <p:nvPr/>
        </p:nvSpPr>
        <p:spPr>
          <a:xfrm>
            <a:off x="2735798" y="4394259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5ABA8DC-B8F1-4ECA-8FC0-B0BF06677437}"/>
              </a:ext>
            </a:extLst>
          </p:cNvPr>
          <p:cNvSpPr txBox="1"/>
          <p:nvPr/>
        </p:nvSpPr>
        <p:spPr>
          <a:xfrm>
            <a:off x="3923928" y="4102536"/>
            <a:ext cx="3096344" cy="193899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IN" sz="2400" b="1" dirty="0"/>
              <a:t>Play with me.</a:t>
            </a:r>
          </a:p>
          <a:p>
            <a:pPr marL="457200" indent="-457200">
              <a:buAutoNum type="arabicPeriod"/>
            </a:pPr>
            <a:endParaRPr lang="en-IN" sz="2400" b="1" dirty="0"/>
          </a:p>
          <a:p>
            <a:r>
              <a:rPr lang="en-IN" sz="2400" b="1" dirty="0"/>
              <a:t>2. Play with my toys. </a:t>
            </a:r>
          </a:p>
          <a:p>
            <a:endParaRPr lang="en-IN" sz="2400" b="1" dirty="0"/>
          </a:p>
          <a:p>
            <a:r>
              <a:rPr lang="en-IN" sz="2400" b="1" dirty="0"/>
              <a:t>3.  I play with a ball.</a:t>
            </a:r>
          </a:p>
        </p:txBody>
      </p:sp>
    </p:spTree>
    <p:extLst>
      <p:ext uri="{BB962C8B-B14F-4D97-AF65-F5344CB8AC3E}">
        <p14:creationId xmlns:p14="http://schemas.microsoft.com/office/powerpoint/2010/main" val="976293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540CF392-B7F3-4733-A6C7-82CF731709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5589240"/>
            <a:ext cx="1990725" cy="100012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687C119-FCD4-4E11-8DD7-8465FC46FE19}"/>
              </a:ext>
            </a:extLst>
          </p:cNvPr>
          <p:cNvSpPr txBox="1"/>
          <p:nvPr/>
        </p:nvSpPr>
        <p:spPr>
          <a:xfrm>
            <a:off x="746763" y="4221088"/>
            <a:ext cx="1956294" cy="92333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5400" b="1" dirty="0"/>
              <a:t>Come</a:t>
            </a:r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66540864-5EA1-4581-96D8-F89979B8B921}"/>
              </a:ext>
            </a:extLst>
          </p:cNvPr>
          <p:cNvSpPr/>
          <p:nvPr/>
        </p:nvSpPr>
        <p:spPr>
          <a:xfrm>
            <a:off x="2771800" y="4440437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8553266-6686-4813-9B71-876B99AFB343}"/>
              </a:ext>
            </a:extLst>
          </p:cNvPr>
          <p:cNvSpPr txBox="1"/>
          <p:nvPr/>
        </p:nvSpPr>
        <p:spPr>
          <a:xfrm>
            <a:off x="4067944" y="3713257"/>
            <a:ext cx="3468982" cy="193899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IN" sz="2400" b="1" dirty="0"/>
              <a:t>Come with me .</a:t>
            </a:r>
          </a:p>
          <a:p>
            <a:endParaRPr lang="en-IN" sz="2400" b="1" dirty="0"/>
          </a:p>
          <a:p>
            <a:r>
              <a:rPr lang="en-IN" sz="2400" b="1" dirty="0"/>
              <a:t>2. Come back soon . </a:t>
            </a:r>
          </a:p>
          <a:p>
            <a:endParaRPr lang="en-IN" sz="2400" b="1" dirty="0"/>
          </a:p>
          <a:p>
            <a:r>
              <a:rPr lang="en-IN" sz="2400" b="1" dirty="0"/>
              <a:t>3. Come see my pup.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88B8E18-E36A-4284-878A-E41256CDB302}"/>
              </a:ext>
            </a:extLst>
          </p:cNvPr>
          <p:cNvSpPr txBox="1"/>
          <p:nvPr/>
        </p:nvSpPr>
        <p:spPr>
          <a:xfrm>
            <a:off x="746763" y="1844824"/>
            <a:ext cx="1656184" cy="92333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5400" b="1" dirty="0"/>
              <a:t>with</a:t>
            </a: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2A53B49C-3F87-4B98-93FD-9EFD6485503E}"/>
              </a:ext>
            </a:extLst>
          </p:cNvPr>
          <p:cNvSpPr/>
          <p:nvPr/>
        </p:nvSpPr>
        <p:spPr>
          <a:xfrm>
            <a:off x="2483768" y="199545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8A9553D-F5C9-453B-BDEA-D0ECA7CF455A}"/>
              </a:ext>
            </a:extLst>
          </p:cNvPr>
          <p:cNvSpPr txBox="1"/>
          <p:nvPr/>
        </p:nvSpPr>
        <p:spPr>
          <a:xfrm>
            <a:off x="4070107" y="1083609"/>
            <a:ext cx="3252959" cy="230832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IN" sz="2400" b="1" dirty="0"/>
              <a:t>Eat with us . </a:t>
            </a:r>
          </a:p>
          <a:p>
            <a:pPr marL="457200" indent="-457200">
              <a:buAutoNum type="arabicPeriod"/>
            </a:pPr>
            <a:endParaRPr lang="en-IN" sz="2400" b="1" dirty="0"/>
          </a:p>
          <a:p>
            <a:pPr marL="457200" indent="-457200">
              <a:buAutoNum type="arabicPeriod" startAt="2"/>
            </a:pPr>
            <a:r>
              <a:rPr lang="en-IN" sz="2400" b="1" dirty="0"/>
              <a:t>Sit with me. </a:t>
            </a:r>
          </a:p>
          <a:p>
            <a:pPr marL="457200" indent="-457200">
              <a:buAutoNum type="arabicPeriod" startAt="2"/>
            </a:pPr>
            <a:endParaRPr lang="en-IN" sz="2400" b="1" dirty="0"/>
          </a:p>
          <a:p>
            <a:r>
              <a:rPr lang="en-IN" sz="2400" b="1" dirty="0"/>
              <a:t>3.  Go with your mom.</a:t>
            </a:r>
          </a:p>
          <a:p>
            <a:pPr marL="457200" indent="-457200">
              <a:buAutoNum type="arabicPeriod"/>
            </a:pPr>
            <a:endParaRPr lang="en-IN" sz="2400" b="1" dirty="0"/>
          </a:p>
        </p:txBody>
      </p:sp>
    </p:spTree>
    <p:extLst>
      <p:ext uri="{BB962C8B-B14F-4D97-AF65-F5344CB8AC3E}">
        <p14:creationId xmlns:p14="http://schemas.microsoft.com/office/powerpoint/2010/main" val="3891564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9674C7A2-75C4-4045-8929-884D6AEED0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5373216"/>
            <a:ext cx="1990725" cy="100012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EC4717F-FCD2-4225-9E3E-BEB40AB38A42}"/>
              </a:ext>
            </a:extLst>
          </p:cNvPr>
          <p:cNvSpPr txBox="1"/>
          <p:nvPr/>
        </p:nvSpPr>
        <p:spPr>
          <a:xfrm>
            <a:off x="791580" y="1132841"/>
            <a:ext cx="1800200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5400" b="1" dirty="0"/>
              <a:t>They</a:t>
            </a:r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6736E958-9208-4FBE-985D-C10CDE629B8E}"/>
              </a:ext>
            </a:extLst>
          </p:cNvPr>
          <p:cNvSpPr/>
          <p:nvPr/>
        </p:nvSpPr>
        <p:spPr>
          <a:xfrm>
            <a:off x="2771800" y="1363673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2667628-BE7B-4948-A8B4-2BC2F281D510}"/>
              </a:ext>
            </a:extLst>
          </p:cNvPr>
          <p:cNvSpPr txBox="1"/>
          <p:nvPr/>
        </p:nvSpPr>
        <p:spPr>
          <a:xfrm>
            <a:off x="4572000" y="1132841"/>
            <a:ext cx="3024336" cy="120032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IN" sz="2400" b="1" dirty="0"/>
              <a:t>They go for a walk.</a:t>
            </a:r>
          </a:p>
          <a:p>
            <a:pPr marL="457200" indent="-457200">
              <a:buAutoNum type="arabicPeriod"/>
            </a:pPr>
            <a:endParaRPr lang="en-IN" sz="2400" b="1" dirty="0"/>
          </a:p>
          <a:p>
            <a:r>
              <a:rPr lang="en-IN" sz="2400" b="1" dirty="0"/>
              <a:t>2.   They have a pet.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3397FF1-E75F-4CDD-87D4-86C6E3368840}"/>
              </a:ext>
            </a:extLst>
          </p:cNvPr>
          <p:cNvSpPr txBox="1"/>
          <p:nvPr/>
        </p:nvSpPr>
        <p:spPr>
          <a:xfrm>
            <a:off x="811832" y="3140968"/>
            <a:ext cx="1800200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5400" b="1" dirty="0"/>
              <a:t>read</a:t>
            </a: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AF8505B2-7177-40AD-B535-D625BE5C183A}"/>
              </a:ext>
            </a:extLst>
          </p:cNvPr>
          <p:cNvSpPr/>
          <p:nvPr/>
        </p:nvSpPr>
        <p:spPr>
          <a:xfrm>
            <a:off x="2771800" y="342900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FC0C66B-C468-49BF-82AD-4BA37DDC5F8E}"/>
              </a:ext>
            </a:extLst>
          </p:cNvPr>
          <p:cNvSpPr txBox="1"/>
          <p:nvPr/>
        </p:nvSpPr>
        <p:spPr>
          <a:xfrm>
            <a:off x="4572000" y="3253028"/>
            <a:ext cx="3528392" cy="120032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IN" sz="2400" b="1" dirty="0"/>
              <a:t>I read story books.</a:t>
            </a:r>
          </a:p>
          <a:p>
            <a:pPr marL="457200" indent="-457200">
              <a:buAutoNum type="arabicPeriod"/>
            </a:pPr>
            <a:endParaRPr lang="en-IN" sz="2400" b="1" dirty="0"/>
          </a:p>
          <a:p>
            <a:r>
              <a:rPr lang="en-IN" sz="2400" b="1" dirty="0"/>
              <a:t>2.   I read about cats. </a:t>
            </a:r>
          </a:p>
        </p:txBody>
      </p:sp>
    </p:spTree>
    <p:extLst>
      <p:ext uri="{BB962C8B-B14F-4D97-AF65-F5344CB8AC3E}">
        <p14:creationId xmlns:p14="http://schemas.microsoft.com/office/powerpoint/2010/main" val="1123126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824B776-A603-4BE9-91D7-C5B6DD4EBFB7}"/>
              </a:ext>
            </a:extLst>
          </p:cNvPr>
          <p:cNvSpPr txBox="1"/>
          <p:nvPr/>
        </p:nvSpPr>
        <p:spPr>
          <a:xfrm>
            <a:off x="683568" y="260648"/>
            <a:ext cx="74888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Home Assignment: circle the sight word in the given sentences.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99D9E20E-B8E0-4A78-AC5E-F9BA8D6A61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4311585"/>
              </p:ext>
            </p:extLst>
          </p:nvPr>
        </p:nvGraphicFramePr>
        <p:xfrm>
          <a:off x="1355812" y="1700808"/>
          <a:ext cx="6432376" cy="2952328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{21E4AEA4-8DFA-4A89-87EB-49C32662AFE0}</a:tableStyleId>
              </a:tblPr>
              <a:tblGrid>
                <a:gridCol w="1199964">
                  <a:extLst>
                    <a:ext uri="{9D8B030D-6E8A-4147-A177-3AD203B41FA5}">
                      <a16:colId xmlns:a16="http://schemas.microsoft.com/office/drawing/2014/main" val="423949722"/>
                    </a:ext>
                  </a:extLst>
                </a:gridCol>
                <a:gridCol w="5232412">
                  <a:extLst>
                    <a:ext uri="{9D8B030D-6E8A-4147-A177-3AD203B41FA5}">
                      <a16:colId xmlns:a16="http://schemas.microsoft.com/office/drawing/2014/main" val="2177251257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r>
                        <a:rPr lang="en-IN" dirty="0"/>
                        <a:t>1. with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Will you go with us ?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455308132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r>
                        <a:rPr lang="en-IN" dirty="0"/>
                        <a:t>2. They 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They are both good 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08577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r>
                        <a:rPr lang="en-IN" dirty="0"/>
                        <a:t>3. Come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I can come back.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3483905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r>
                        <a:rPr lang="en-IN" dirty="0"/>
                        <a:t>4.  Look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You look sad 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221369"/>
                  </a:ext>
                </a:extLst>
              </a:tr>
            </a:tbl>
          </a:graphicData>
        </a:graphic>
      </p:graphicFrame>
      <p:pic>
        <p:nvPicPr>
          <p:cNvPr id="6" name="Picture 5" descr="A picture containing text&#10;&#10;Description automatically generated">
            <a:extLst>
              <a:ext uri="{FF2B5EF4-FFF2-40B4-BE49-F238E27FC236}">
                <a16:creationId xmlns:a16="http://schemas.microsoft.com/office/drawing/2014/main" id="{765B5FA0-3D47-40D2-9285-4B8FDDD29A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5301208"/>
            <a:ext cx="1990725" cy="1000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26878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670955" y="164774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pic>
        <p:nvPicPr>
          <p:cNvPr id="54" name="Google Shape;54;p13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99060" y="5381631"/>
            <a:ext cx="9144000" cy="13658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493</TotalTime>
  <Words>176</Words>
  <Application>Microsoft Office PowerPoint</Application>
  <PresentationFormat>On-screen Show (4:3)</PresentationFormat>
  <Paragraphs>57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</dc:creator>
  <cp:lastModifiedBy>Sudhir</cp:lastModifiedBy>
  <cp:revision>30</cp:revision>
  <dcterms:created xsi:type="dcterms:W3CDTF">2020-06-24T07:38:00Z</dcterms:created>
  <dcterms:modified xsi:type="dcterms:W3CDTF">2021-09-01T04:00:42Z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1033-11.2.0.9431</vt:lpwstr>
  </property>
</Properties>
</file>