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7" r:id="rId2"/>
    <p:sldId id="275" r:id="rId3"/>
    <p:sldId id="277" r:id="rId4"/>
    <p:sldId id="276" r:id="rId5"/>
    <p:sldId id="26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0" userDrawn="1">
          <p15:clr>
            <a:srgbClr val="A4A3A4"/>
          </p15:clr>
        </p15:guide>
        <p15:guide id="2" pos="2896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1570"/>
        <p:guide pos="28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 /><Relationship Id="rId3" Type="http://schemas.openxmlformats.org/officeDocument/2006/relationships/slide" Target="slides/slide2.xml" /><Relationship Id="rId7" Type="http://schemas.openxmlformats.org/officeDocument/2006/relationships/notesMaster" Target="notesMasters/notesMaster1.xml" /><Relationship Id="rId12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heme" Target="theme/theme1.xml" /><Relationship Id="rId5" Type="http://schemas.openxmlformats.org/officeDocument/2006/relationships/slide" Target="slides/slide4.xml" /><Relationship Id="rId10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presProps" Target="pres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8/18/2021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8/18/2021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8/18/2021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8/18/2021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8/18/2021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8/18/2021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8/18/2021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8/18/2021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8/18/2021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8/18/2021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8/18/2021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F324F1-014A-4BDE-A047-6CF64DCECEB5}" type="datetimeFigureOut">
              <a:rPr lang="en-US" smtClean="0"/>
              <a:t>8/18/2021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Relationship Id="rId6" Type="http://schemas.openxmlformats.org/officeDocument/2006/relationships/image" Target="../media/image6.jpg" /><Relationship Id="rId5" Type="http://schemas.openxmlformats.org/officeDocument/2006/relationships/image" Target="../media/image5.jpeg" /><Relationship Id="rId4" Type="http://schemas.openxmlformats.org/officeDocument/2006/relationships/image" Target="../media/image4.jpg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 /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g" /><Relationship Id="rId13" Type="http://schemas.openxmlformats.org/officeDocument/2006/relationships/image" Target="../media/image16.jpeg" /><Relationship Id="rId18" Type="http://schemas.openxmlformats.org/officeDocument/2006/relationships/image" Target="../media/image21.jpeg" /><Relationship Id="rId3" Type="http://schemas.openxmlformats.org/officeDocument/2006/relationships/image" Target="../media/image7.jpeg" /><Relationship Id="rId21" Type="http://schemas.openxmlformats.org/officeDocument/2006/relationships/image" Target="../media/image24.jpeg" /><Relationship Id="rId7" Type="http://schemas.openxmlformats.org/officeDocument/2006/relationships/image" Target="../media/image4.jpg" /><Relationship Id="rId12" Type="http://schemas.openxmlformats.org/officeDocument/2006/relationships/image" Target="../media/image15.jpeg" /><Relationship Id="rId17" Type="http://schemas.openxmlformats.org/officeDocument/2006/relationships/image" Target="../media/image20.jpg" /><Relationship Id="rId2" Type="http://schemas.openxmlformats.org/officeDocument/2006/relationships/image" Target="../media/image6.jpg" /><Relationship Id="rId16" Type="http://schemas.openxmlformats.org/officeDocument/2006/relationships/image" Target="../media/image19.jpeg" /><Relationship Id="rId20" Type="http://schemas.openxmlformats.org/officeDocument/2006/relationships/image" Target="../media/image23.jpeg" /><Relationship Id="rId1" Type="http://schemas.openxmlformats.org/officeDocument/2006/relationships/slideLayout" Target="../slideLayouts/slideLayout7.xml" /><Relationship Id="rId6" Type="http://schemas.openxmlformats.org/officeDocument/2006/relationships/image" Target="../media/image10.png" /><Relationship Id="rId11" Type="http://schemas.openxmlformats.org/officeDocument/2006/relationships/image" Target="../media/image14.png" /><Relationship Id="rId5" Type="http://schemas.openxmlformats.org/officeDocument/2006/relationships/image" Target="../media/image9.png" /><Relationship Id="rId15" Type="http://schemas.openxmlformats.org/officeDocument/2006/relationships/image" Target="../media/image18.jpeg" /><Relationship Id="rId10" Type="http://schemas.openxmlformats.org/officeDocument/2006/relationships/image" Target="../media/image13.jpeg" /><Relationship Id="rId19" Type="http://schemas.openxmlformats.org/officeDocument/2006/relationships/image" Target="../media/image22.jpeg" /><Relationship Id="rId4" Type="http://schemas.openxmlformats.org/officeDocument/2006/relationships/image" Target="../media/image8.jpeg" /><Relationship Id="rId9" Type="http://schemas.openxmlformats.org/officeDocument/2006/relationships/image" Target="../media/image12.jpeg" /><Relationship Id="rId14" Type="http://schemas.openxmlformats.org/officeDocument/2006/relationships/image" Target="../media/image17.jpg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ONY\Downloads\logo odm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t="20483" b="22215"/>
          <a:stretch>
            <a:fillRect/>
          </a:stretch>
        </p:blipFill>
        <p:spPr bwMode="auto">
          <a:xfrm>
            <a:off x="6804248" y="5537200"/>
            <a:ext cx="1991532" cy="1176020"/>
          </a:xfrm>
          <a:prstGeom prst="rect">
            <a:avLst/>
          </a:prstGeom>
          <a:noFill/>
        </p:spPr>
      </p:pic>
      <p:sp>
        <p:nvSpPr>
          <p:cNvPr id="2" name="Text Box 1"/>
          <p:cNvSpPr txBox="1"/>
          <p:nvPr/>
        </p:nvSpPr>
        <p:spPr>
          <a:xfrm>
            <a:off x="1918970" y="2798445"/>
            <a:ext cx="356489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solidFill>
                  <a:schemeClr val="tx1"/>
                </a:solidFill>
              </a:rPr>
              <a:t>SUBJECT-ENGLISH</a:t>
            </a:r>
            <a:endParaRPr lang="en-US" sz="3600">
              <a:solidFill>
                <a:schemeClr val="tx1"/>
              </a:solidFill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2001520" y="3683000"/>
            <a:ext cx="287337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/>
              <a:t>CHAPTER- 4 </a:t>
            </a:r>
            <a:r>
              <a:rPr lang="en-US" sz="3200"/>
              <a:t> </a:t>
            </a:r>
            <a:endParaRPr lang="en-US" sz="3200" b="1"/>
          </a:p>
        </p:txBody>
      </p:sp>
      <p:sp>
        <p:nvSpPr>
          <p:cNvPr id="7" name="Text Box 6"/>
          <p:cNvSpPr txBox="1"/>
          <p:nvPr/>
        </p:nvSpPr>
        <p:spPr>
          <a:xfrm>
            <a:off x="2001520" y="4584065"/>
            <a:ext cx="576010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800" b="1" dirty="0"/>
              <a:t>TOPIC – “Revision -  Rhyming Words “</a:t>
            </a:r>
          </a:p>
          <a:p>
            <a:endParaRPr lang="en-US" sz="2800" b="1" dirty="0"/>
          </a:p>
        </p:txBody>
      </p:sp>
      <p:sp>
        <p:nvSpPr>
          <p:cNvPr id="3" name="Text Box 2"/>
          <p:cNvSpPr txBox="1"/>
          <p:nvPr/>
        </p:nvSpPr>
        <p:spPr>
          <a:xfrm>
            <a:off x="866140" y="1710055"/>
            <a:ext cx="7411720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>
                <a:solidFill>
                  <a:srgbClr val="FF0000"/>
                </a:solidFill>
              </a:rPr>
              <a:t>WELCOME TO ONLINE CLASS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CAB06EE-BE4B-4EAD-BB38-85BB1FA2A89D}"/>
              </a:ext>
            </a:extLst>
          </p:cNvPr>
          <p:cNvCxnSpPr/>
          <p:nvPr/>
        </p:nvCxnSpPr>
        <p:spPr>
          <a:xfrm>
            <a:off x="10044608" y="1412776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9F277CF-7001-40C8-9AB6-D8A69554DD56}"/>
              </a:ext>
            </a:extLst>
          </p:cNvPr>
          <p:cNvSpPr txBox="1"/>
          <p:nvPr/>
        </p:nvSpPr>
        <p:spPr>
          <a:xfrm>
            <a:off x="467544" y="232513"/>
            <a:ext cx="7416824" cy="58477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Class Assignment : Write in notebook . </a:t>
            </a:r>
            <a:endParaRPr lang="en-IN" sz="3200" b="1" dirty="0">
              <a:solidFill>
                <a:srgbClr val="0070C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EF33E9B-2760-4A7A-B55A-FF0C5F53C5EF}"/>
              </a:ext>
            </a:extLst>
          </p:cNvPr>
          <p:cNvSpPr txBox="1"/>
          <p:nvPr/>
        </p:nvSpPr>
        <p:spPr>
          <a:xfrm>
            <a:off x="467544" y="908720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>
                <a:solidFill>
                  <a:srgbClr val="0070C0"/>
                </a:solidFill>
              </a:rPr>
              <a:t>Write two rhyming words for given pictures :</a:t>
            </a:r>
          </a:p>
        </p:txBody>
      </p:sp>
      <p:pic>
        <p:nvPicPr>
          <p:cNvPr id="6" name="Picture 5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BA8D004D-A36D-4082-9FDB-C8C86582C14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628800"/>
            <a:ext cx="926594" cy="92659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8E6975A-5A84-43CF-8CD4-BBCF656FC9C3}"/>
              </a:ext>
            </a:extLst>
          </p:cNvPr>
          <p:cNvSpPr txBox="1"/>
          <p:nvPr/>
        </p:nvSpPr>
        <p:spPr>
          <a:xfrm>
            <a:off x="485880" y="1830487"/>
            <a:ext cx="463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/>
              <a:t>1.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AD40538-FE6C-4F3D-8885-2A0DD0592BDB}"/>
              </a:ext>
            </a:extLst>
          </p:cNvPr>
          <p:cNvSpPr txBox="1"/>
          <p:nvPr/>
        </p:nvSpPr>
        <p:spPr>
          <a:xfrm>
            <a:off x="2861475" y="1907431"/>
            <a:ext cx="926594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400" b="1" dirty="0"/>
              <a:t>Ring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E9114FD-DBF3-4C03-9219-696F7B19B0E7}"/>
              </a:ext>
            </a:extLst>
          </p:cNvPr>
          <p:cNvSpPr txBox="1"/>
          <p:nvPr/>
        </p:nvSpPr>
        <p:spPr>
          <a:xfrm>
            <a:off x="4456763" y="1876653"/>
            <a:ext cx="926594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400" b="1" dirty="0"/>
              <a:t>Sing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1CBB8D5-5551-4C54-B7B4-F4A3E04694A0}"/>
              </a:ext>
            </a:extLst>
          </p:cNvPr>
          <p:cNvSpPr txBox="1"/>
          <p:nvPr/>
        </p:nvSpPr>
        <p:spPr>
          <a:xfrm>
            <a:off x="467544" y="3198167"/>
            <a:ext cx="4635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/>
              <a:t>2.</a:t>
            </a:r>
          </a:p>
        </p:txBody>
      </p:sp>
      <p:pic>
        <p:nvPicPr>
          <p:cNvPr id="12" name="Picture 1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989C0977-36D7-4BFD-9411-02976855BF6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101"/>
          <a:stretch/>
        </p:blipFill>
        <p:spPr>
          <a:xfrm>
            <a:off x="997725" y="2894134"/>
            <a:ext cx="1044485" cy="1069731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C0C856B3-C9D8-4CBC-BBF8-B597657EECF7}"/>
              </a:ext>
            </a:extLst>
          </p:cNvPr>
          <p:cNvSpPr txBox="1"/>
          <p:nvPr/>
        </p:nvSpPr>
        <p:spPr>
          <a:xfrm>
            <a:off x="2941133" y="3062291"/>
            <a:ext cx="846936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400" b="1" dirty="0"/>
              <a:t>Boat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D0A9410-E634-4628-8627-505E3AF60F9C}"/>
              </a:ext>
            </a:extLst>
          </p:cNvPr>
          <p:cNvSpPr txBox="1"/>
          <p:nvPr/>
        </p:nvSpPr>
        <p:spPr>
          <a:xfrm>
            <a:off x="4456763" y="3062291"/>
            <a:ext cx="926594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400" b="1" dirty="0"/>
              <a:t>Coat</a:t>
            </a:r>
          </a:p>
        </p:txBody>
      </p:sp>
      <p:pic>
        <p:nvPicPr>
          <p:cNvPr id="16" name="Picture 15" descr="A picture containing clipart&#10;&#10;Description automatically generated">
            <a:extLst>
              <a:ext uri="{FF2B5EF4-FFF2-40B4-BE49-F238E27FC236}">
                <a16:creationId xmlns:a16="http://schemas.microsoft.com/office/drawing/2014/main" id="{4901C0F8-8621-40E0-A770-AF7D0E30CFE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783" y="4209484"/>
            <a:ext cx="1044485" cy="973155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D605C8F1-7469-4712-AE7C-DC8319F36C55}"/>
              </a:ext>
            </a:extLst>
          </p:cNvPr>
          <p:cNvSpPr txBox="1"/>
          <p:nvPr/>
        </p:nvSpPr>
        <p:spPr>
          <a:xfrm>
            <a:off x="443677" y="4465228"/>
            <a:ext cx="4635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/>
              <a:t>3.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344E2BE-3A7A-4EF9-96A5-0D111CA60552}"/>
              </a:ext>
            </a:extLst>
          </p:cNvPr>
          <p:cNvSpPr txBox="1"/>
          <p:nvPr/>
        </p:nvSpPr>
        <p:spPr>
          <a:xfrm>
            <a:off x="2879401" y="4487304"/>
            <a:ext cx="1044485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400" b="1" dirty="0"/>
              <a:t>String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81642EB-DA00-4439-A117-2311FA452C18}"/>
              </a:ext>
            </a:extLst>
          </p:cNvPr>
          <p:cNvSpPr txBox="1"/>
          <p:nvPr/>
        </p:nvSpPr>
        <p:spPr>
          <a:xfrm>
            <a:off x="4456763" y="4504015"/>
            <a:ext cx="926594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400" b="1" dirty="0"/>
              <a:t>King</a:t>
            </a:r>
          </a:p>
        </p:txBody>
      </p:sp>
      <p:pic>
        <p:nvPicPr>
          <p:cNvPr id="21" name="Picture 20" descr="Diagram&#10;&#10;Description automatically generated">
            <a:extLst>
              <a:ext uri="{FF2B5EF4-FFF2-40B4-BE49-F238E27FC236}">
                <a16:creationId xmlns:a16="http://schemas.microsoft.com/office/drawing/2014/main" id="{29585E2A-3FBD-47B3-A71F-4F2A0C1C426A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90" t="11069" r="9790" b="7622"/>
          <a:stretch/>
        </p:blipFill>
        <p:spPr>
          <a:xfrm>
            <a:off x="1014252" y="5381757"/>
            <a:ext cx="1027958" cy="1267487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C66863D3-D25A-4D56-9A4E-AFFEE6F800A2}"/>
              </a:ext>
            </a:extLst>
          </p:cNvPr>
          <p:cNvSpPr txBox="1"/>
          <p:nvPr/>
        </p:nvSpPr>
        <p:spPr>
          <a:xfrm>
            <a:off x="443677" y="5703635"/>
            <a:ext cx="4219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/>
              <a:t>4.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320274C-4EB6-4934-BF73-8BBC159B7B89}"/>
              </a:ext>
            </a:extLst>
          </p:cNvPr>
          <p:cNvSpPr txBox="1"/>
          <p:nvPr/>
        </p:nvSpPr>
        <p:spPr>
          <a:xfrm>
            <a:off x="2905163" y="5784667"/>
            <a:ext cx="918876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400" b="1" dirty="0"/>
              <a:t>Man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A9A9150-EFD3-4EE8-BC5D-086B13E00F33}"/>
              </a:ext>
            </a:extLst>
          </p:cNvPr>
          <p:cNvSpPr txBox="1"/>
          <p:nvPr/>
        </p:nvSpPr>
        <p:spPr>
          <a:xfrm>
            <a:off x="4466780" y="5830833"/>
            <a:ext cx="926594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400" b="1" dirty="0"/>
              <a:t>Pan</a:t>
            </a:r>
          </a:p>
        </p:txBody>
      </p:sp>
      <p:pic>
        <p:nvPicPr>
          <p:cNvPr id="26" name="Picture 25" descr="A picture containing text&#10;&#10;Description automatically generated">
            <a:extLst>
              <a:ext uri="{FF2B5EF4-FFF2-40B4-BE49-F238E27FC236}">
                <a16:creationId xmlns:a16="http://schemas.microsoft.com/office/drawing/2014/main" id="{5BF9D191-2799-4BD1-B136-2B7864E36EE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5515436"/>
            <a:ext cx="1990725" cy="1000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732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3" grpId="0" animBg="1"/>
      <p:bldP spid="14" grpId="0" animBg="1"/>
      <p:bldP spid="18" grpId="0" animBg="1"/>
      <p:bldP spid="19" grpId="0" animBg="1"/>
      <p:bldP spid="23" grpId="0" animBg="1"/>
      <p:bldP spid="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A70D56B7-73F6-4202-955B-B9726518A3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5445224"/>
            <a:ext cx="1990725" cy="100012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15BAF46-9854-4F0B-A634-C4D1C1C6A0A7}"/>
              </a:ext>
            </a:extLst>
          </p:cNvPr>
          <p:cNvSpPr txBox="1"/>
          <p:nvPr/>
        </p:nvSpPr>
        <p:spPr>
          <a:xfrm>
            <a:off x="899592" y="476672"/>
            <a:ext cx="5472608" cy="58477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ACTIVITY : PASS THE RHYME.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C05275-7D0D-46BC-A094-90D62D4C91A1}"/>
              </a:ext>
            </a:extLst>
          </p:cNvPr>
          <p:cNvSpPr txBox="1"/>
          <p:nvPr/>
        </p:nvSpPr>
        <p:spPr>
          <a:xfrm>
            <a:off x="1043608" y="1700808"/>
            <a:ext cx="4968552" cy="224676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800" b="1" dirty="0"/>
              <a:t>The teacher says a word aloud. The student says a word that rhymes with the given word and the game continues with next student .</a:t>
            </a:r>
          </a:p>
        </p:txBody>
      </p:sp>
    </p:spTree>
    <p:extLst>
      <p:ext uri="{BB962C8B-B14F-4D97-AF65-F5344CB8AC3E}">
        <p14:creationId xmlns:p14="http://schemas.microsoft.com/office/powerpoint/2010/main" val="164214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AF06E2A5-CF8B-4942-8F7B-8B4E6A64F7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5036" y="5823929"/>
            <a:ext cx="1807804" cy="90822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2BE7FE-6826-4A21-9A27-B4E6F0A453EB}"/>
              </a:ext>
            </a:extLst>
          </p:cNvPr>
          <p:cNvSpPr txBox="1"/>
          <p:nvPr/>
        </p:nvSpPr>
        <p:spPr>
          <a:xfrm>
            <a:off x="683568" y="332656"/>
            <a:ext cx="74168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>
                <a:solidFill>
                  <a:srgbClr val="FF0000"/>
                </a:solidFill>
              </a:rPr>
              <a:t>Home Assignment : </a:t>
            </a:r>
            <a:r>
              <a:rPr lang="en-IN" sz="2800" b="1" dirty="0">
                <a:solidFill>
                  <a:srgbClr val="0070C0"/>
                </a:solidFill>
              </a:rPr>
              <a:t>Colour the thumb(</a:t>
            </a:r>
            <a:r>
              <a:rPr lang="en-IN" sz="2800" b="1" dirty="0">
                <a:solidFill>
                  <a:srgbClr val="FF0000"/>
                </a:solidFill>
              </a:rPr>
              <a:t>red</a:t>
            </a:r>
            <a:r>
              <a:rPr lang="en-IN" sz="2800" b="1" dirty="0">
                <a:solidFill>
                  <a:srgbClr val="0070C0"/>
                </a:solidFill>
              </a:rPr>
              <a:t>) for correct rhyming  pictures 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54124F7-4F6C-48DE-A691-1A91BBBCC08E}"/>
              </a:ext>
            </a:extLst>
          </p:cNvPr>
          <p:cNvSpPr txBox="1"/>
          <p:nvPr/>
        </p:nvSpPr>
        <p:spPr>
          <a:xfrm>
            <a:off x="1009970" y="1541601"/>
            <a:ext cx="6311405" cy="518457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endParaRPr lang="en-IN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A23FA5D-C516-418E-87A2-6272211672BC}"/>
              </a:ext>
            </a:extLst>
          </p:cNvPr>
          <p:cNvCxnSpPr>
            <a:cxnSpLocks/>
          </p:cNvCxnSpPr>
          <p:nvPr/>
        </p:nvCxnSpPr>
        <p:spPr>
          <a:xfrm>
            <a:off x="2987824" y="1484784"/>
            <a:ext cx="0" cy="51845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ACE5414-5FA5-417D-B825-9BF9E90946F2}"/>
              </a:ext>
            </a:extLst>
          </p:cNvPr>
          <p:cNvCxnSpPr/>
          <p:nvPr/>
        </p:nvCxnSpPr>
        <p:spPr>
          <a:xfrm>
            <a:off x="5148064" y="1484784"/>
            <a:ext cx="0" cy="51845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6A4E1D0-0301-459C-A43B-B4139C1CCF7E}"/>
              </a:ext>
            </a:extLst>
          </p:cNvPr>
          <p:cNvCxnSpPr>
            <a:cxnSpLocks/>
          </p:cNvCxnSpPr>
          <p:nvPr/>
        </p:nvCxnSpPr>
        <p:spPr>
          <a:xfrm>
            <a:off x="971600" y="3284984"/>
            <a:ext cx="63114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404BDDD-06F9-4086-A7E4-9B75161C20E4}"/>
              </a:ext>
            </a:extLst>
          </p:cNvPr>
          <p:cNvCxnSpPr>
            <a:cxnSpLocks/>
          </p:cNvCxnSpPr>
          <p:nvPr/>
        </p:nvCxnSpPr>
        <p:spPr>
          <a:xfrm>
            <a:off x="971600" y="4869160"/>
            <a:ext cx="63114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17" descr="A picture containing doll, toy, clipart&#10;&#10;Description automatically generated">
            <a:extLst>
              <a:ext uri="{FF2B5EF4-FFF2-40B4-BE49-F238E27FC236}">
                <a16:creationId xmlns:a16="http://schemas.microsoft.com/office/drawing/2014/main" id="{8857B2A7-2387-470B-89C1-8A8275288F5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30" t="7503" r="26030" b="5267"/>
          <a:stretch/>
        </p:blipFill>
        <p:spPr>
          <a:xfrm>
            <a:off x="1095760" y="2347429"/>
            <a:ext cx="765232" cy="900101"/>
          </a:xfrm>
          <a:prstGeom prst="rect">
            <a:avLst/>
          </a:prstGeom>
        </p:spPr>
      </p:pic>
      <p:pic>
        <p:nvPicPr>
          <p:cNvPr id="20" name="Picture 19" descr="A picture containing clipart&#10;&#10;Description automatically generated">
            <a:extLst>
              <a:ext uri="{FF2B5EF4-FFF2-40B4-BE49-F238E27FC236}">
                <a16:creationId xmlns:a16="http://schemas.microsoft.com/office/drawing/2014/main" id="{D6BE0040-1E31-4E38-82AA-451ED51CB31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0736" y="1562055"/>
            <a:ext cx="576064" cy="785374"/>
          </a:xfrm>
          <a:prstGeom prst="rect">
            <a:avLst/>
          </a:prstGeom>
        </p:spPr>
      </p:pic>
      <p:pic>
        <p:nvPicPr>
          <p:cNvPr id="22" name="Picture 2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8DE17ED-EACA-41D6-B954-D53875A95AF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3124" y="4031772"/>
            <a:ext cx="776827" cy="776827"/>
          </a:xfrm>
          <a:prstGeom prst="rect">
            <a:avLst/>
          </a:prstGeom>
        </p:spPr>
      </p:pic>
      <p:pic>
        <p:nvPicPr>
          <p:cNvPr id="24" name="Picture 23" descr="Text&#10;&#10;Description automatically generated with low confidence">
            <a:extLst>
              <a:ext uri="{FF2B5EF4-FFF2-40B4-BE49-F238E27FC236}">
                <a16:creationId xmlns:a16="http://schemas.microsoft.com/office/drawing/2014/main" id="{A38E75D0-8C13-4C1F-AE38-CB67663D07E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30" y="3371512"/>
            <a:ext cx="935714" cy="660260"/>
          </a:xfrm>
          <a:prstGeom prst="rect">
            <a:avLst/>
          </a:prstGeom>
        </p:spPr>
      </p:pic>
      <p:pic>
        <p:nvPicPr>
          <p:cNvPr id="26" name="Picture 25" descr="A picture containing clipart&#10;&#10;Description automatically generated">
            <a:extLst>
              <a:ext uri="{FF2B5EF4-FFF2-40B4-BE49-F238E27FC236}">
                <a16:creationId xmlns:a16="http://schemas.microsoft.com/office/drawing/2014/main" id="{F491F992-6664-4910-8E07-9AEB571AE1F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3963" y="5661664"/>
            <a:ext cx="959564" cy="894033"/>
          </a:xfrm>
          <a:prstGeom prst="rect">
            <a:avLst/>
          </a:prstGeom>
        </p:spPr>
      </p:pic>
      <p:pic>
        <p:nvPicPr>
          <p:cNvPr id="28" name="Picture 2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526918E6-CDD6-48C8-AD79-4BC434B9775B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925" t="13040" r="23121" b="39920"/>
          <a:stretch/>
        </p:blipFill>
        <p:spPr>
          <a:xfrm>
            <a:off x="6228184" y="4929722"/>
            <a:ext cx="884586" cy="687395"/>
          </a:xfrm>
          <a:prstGeom prst="rect">
            <a:avLst/>
          </a:prstGeom>
        </p:spPr>
      </p:pic>
      <p:pic>
        <p:nvPicPr>
          <p:cNvPr id="32" name="Picture 31" descr="Shape, arrow&#10;&#10;Description automatically generated">
            <a:extLst>
              <a:ext uri="{FF2B5EF4-FFF2-40B4-BE49-F238E27FC236}">
                <a16:creationId xmlns:a16="http://schemas.microsoft.com/office/drawing/2014/main" id="{BC1BA612-A653-4CBB-B63D-164DF9481252}"/>
              </a:ext>
            </a:extLst>
          </p:cNvPr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61" t="-1428" r="22771" b="13601"/>
          <a:stretch/>
        </p:blipFill>
        <p:spPr>
          <a:xfrm>
            <a:off x="6225027" y="1700809"/>
            <a:ext cx="1096348" cy="723726"/>
          </a:xfrm>
          <a:prstGeom prst="rect">
            <a:avLst/>
          </a:prstGeom>
        </p:spPr>
      </p:pic>
      <p:pic>
        <p:nvPicPr>
          <p:cNvPr id="34" name="Picture 33" descr="Graphical user interface&#10;&#10;Description automatically generated with low confidence">
            <a:extLst>
              <a:ext uri="{FF2B5EF4-FFF2-40B4-BE49-F238E27FC236}">
                <a16:creationId xmlns:a16="http://schemas.microsoft.com/office/drawing/2014/main" id="{2150B37A-D382-47E3-8807-ECD362FCDCDB}"/>
              </a:ext>
            </a:extLst>
          </p:cNvPr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58" t="11398" r="17193" b="7966"/>
          <a:stretch/>
        </p:blipFill>
        <p:spPr>
          <a:xfrm>
            <a:off x="5183963" y="2289130"/>
            <a:ext cx="808847" cy="965573"/>
          </a:xfrm>
          <a:prstGeom prst="rect">
            <a:avLst/>
          </a:prstGeom>
        </p:spPr>
      </p:pic>
      <p:pic>
        <p:nvPicPr>
          <p:cNvPr id="38" name="Picture 37" descr="Icon&#10;&#10;Description automatically generated">
            <a:extLst>
              <a:ext uri="{FF2B5EF4-FFF2-40B4-BE49-F238E27FC236}">
                <a16:creationId xmlns:a16="http://schemas.microsoft.com/office/drawing/2014/main" id="{DC703B7A-624A-4262-BC42-47BB9F507B11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7987" y="4166934"/>
            <a:ext cx="621797" cy="635802"/>
          </a:xfrm>
          <a:prstGeom prst="rect">
            <a:avLst/>
          </a:prstGeom>
        </p:spPr>
      </p:pic>
      <p:pic>
        <p:nvPicPr>
          <p:cNvPr id="39" name="Picture 38" descr="Icon&#10;&#10;Description automatically generated">
            <a:extLst>
              <a:ext uri="{FF2B5EF4-FFF2-40B4-BE49-F238E27FC236}">
                <a16:creationId xmlns:a16="http://schemas.microsoft.com/office/drawing/2014/main" id="{36944818-1000-41B1-94FB-393E5C629317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6200" y="5909956"/>
            <a:ext cx="692504" cy="708101"/>
          </a:xfrm>
          <a:prstGeom prst="rect">
            <a:avLst/>
          </a:prstGeom>
        </p:spPr>
      </p:pic>
      <p:pic>
        <p:nvPicPr>
          <p:cNvPr id="40" name="Picture 39" descr="Icon&#10;&#10;Description automatically generated">
            <a:extLst>
              <a:ext uri="{FF2B5EF4-FFF2-40B4-BE49-F238E27FC236}">
                <a16:creationId xmlns:a16="http://schemas.microsoft.com/office/drawing/2014/main" id="{478EC98C-26EC-4FF0-92BA-108F3477A359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6404" y="5838088"/>
            <a:ext cx="743400" cy="760143"/>
          </a:xfrm>
          <a:prstGeom prst="rect">
            <a:avLst/>
          </a:prstGeom>
        </p:spPr>
      </p:pic>
      <p:pic>
        <p:nvPicPr>
          <p:cNvPr id="41" name="Picture 40" descr="Icon&#10;&#10;Description automatically generated">
            <a:extLst>
              <a:ext uri="{FF2B5EF4-FFF2-40B4-BE49-F238E27FC236}">
                <a16:creationId xmlns:a16="http://schemas.microsoft.com/office/drawing/2014/main" id="{FE464BCB-73F5-46D4-8675-77E8C794DAFE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6543" y="2501780"/>
            <a:ext cx="743400" cy="760143"/>
          </a:xfrm>
          <a:prstGeom prst="rect">
            <a:avLst/>
          </a:prstGeom>
        </p:spPr>
      </p:pic>
      <p:pic>
        <p:nvPicPr>
          <p:cNvPr id="42" name="Picture 41" descr="Icon&#10;&#10;Description automatically generated">
            <a:extLst>
              <a:ext uri="{FF2B5EF4-FFF2-40B4-BE49-F238E27FC236}">
                <a16:creationId xmlns:a16="http://schemas.microsoft.com/office/drawing/2014/main" id="{DDFCC4F7-EBBA-43AA-8AA7-06559F1761A0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1485" y="5941162"/>
            <a:ext cx="679325" cy="694625"/>
          </a:xfrm>
          <a:prstGeom prst="rect">
            <a:avLst/>
          </a:prstGeom>
        </p:spPr>
      </p:pic>
      <p:pic>
        <p:nvPicPr>
          <p:cNvPr id="45" name="Picture 44" descr="Icon&#10;&#10;Description automatically generated">
            <a:extLst>
              <a:ext uri="{FF2B5EF4-FFF2-40B4-BE49-F238E27FC236}">
                <a16:creationId xmlns:a16="http://schemas.microsoft.com/office/drawing/2014/main" id="{A66867DC-C90C-4B1A-858D-11BFDB095F19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5245" y="2501780"/>
            <a:ext cx="676699" cy="691940"/>
          </a:xfrm>
          <a:prstGeom prst="rect">
            <a:avLst/>
          </a:prstGeom>
        </p:spPr>
      </p:pic>
      <p:pic>
        <p:nvPicPr>
          <p:cNvPr id="46" name="Picture 45" descr="Icon&#10;&#10;Description automatically generated">
            <a:extLst>
              <a:ext uri="{FF2B5EF4-FFF2-40B4-BE49-F238E27FC236}">
                <a16:creationId xmlns:a16="http://schemas.microsoft.com/office/drawing/2014/main" id="{24B9E2B9-1CDA-4B90-8FAD-49DF0B74E356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1787" y="2532608"/>
            <a:ext cx="660260" cy="675131"/>
          </a:xfrm>
          <a:prstGeom prst="rect">
            <a:avLst/>
          </a:prstGeom>
        </p:spPr>
      </p:pic>
      <p:pic>
        <p:nvPicPr>
          <p:cNvPr id="48" name="Picture 47" descr="Logo&#10;&#10;Description automatically generated">
            <a:extLst>
              <a:ext uri="{FF2B5EF4-FFF2-40B4-BE49-F238E27FC236}">
                <a16:creationId xmlns:a16="http://schemas.microsoft.com/office/drawing/2014/main" id="{AA09E77F-7412-4718-A26C-73AF414BADF9}"/>
              </a:ext>
            </a:extLst>
          </p:cNvPr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70" t="23780" r="10470" b="24800"/>
          <a:stretch/>
        </p:blipFill>
        <p:spPr>
          <a:xfrm>
            <a:off x="1071028" y="4133889"/>
            <a:ext cx="1025668" cy="646629"/>
          </a:xfrm>
          <a:prstGeom prst="rect">
            <a:avLst/>
          </a:prstGeom>
        </p:spPr>
      </p:pic>
      <p:pic>
        <p:nvPicPr>
          <p:cNvPr id="50" name="Picture 49" descr="Text&#10;&#10;Description automatically generated">
            <a:extLst>
              <a:ext uri="{FF2B5EF4-FFF2-40B4-BE49-F238E27FC236}">
                <a16:creationId xmlns:a16="http://schemas.microsoft.com/office/drawing/2014/main" id="{6D9C702B-CFAB-4B4D-9ECC-6EFAC21C04F7}"/>
              </a:ext>
            </a:extLst>
          </p:cNvPr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13" t="19897" r="52086" b="29486"/>
          <a:stretch/>
        </p:blipFill>
        <p:spPr>
          <a:xfrm>
            <a:off x="2112721" y="3348873"/>
            <a:ext cx="808114" cy="728199"/>
          </a:xfrm>
          <a:prstGeom prst="rect">
            <a:avLst/>
          </a:prstGeom>
        </p:spPr>
      </p:pic>
      <p:pic>
        <p:nvPicPr>
          <p:cNvPr id="51" name="Picture 50" descr="Icon&#10;&#10;Description automatically generated">
            <a:extLst>
              <a:ext uri="{FF2B5EF4-FFF2-40B4-BE49-F238E27FC236}">
                <a16:creationId xmlns:a16="http://schemas.microsoft.com/office/drawing/2014/main" id="{1D680142-387B-4667-BC38-9A4D6AB2CC80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0818" y="4118145"/>
            <a:ext cx="680810" cy="696143"/>
          </a:xfrm>
          <a:prstGeom prst="rect">
            <a:avLst/>
          </a:prstGeom>
        </p:spPr>
      </p:pic>
      <p:pic>
        <p:nvPicPr>
          <p:cNvPr id="53" name="Picture 52" descr="Logo, company name&#10;&#10;Description automatically generated">
            <a:extLst>
              <a:ext uri="{FF2B5EF4-FFF2-40B4-BE49-F238E27FC236}">
                <a16:creationId xmlns:a16="http://schemas.microsoft.com/office/drawing/2014/main" id="{0BAF594B-225B-4236-8408-86B14A497510}"/>
              </a:ext>
            </a:extLst>
          </p:cNvPr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06" t="5691" r="9293" b="12201"/>
          <a:stretch/>
        </p:blipFill>
        <p:spPr>
          <a:xfrm>
            <a:off x="5280804" y="4011669"/>
            <a:ext cx="763208" cy="864094"/>
          </a:xfrm>
          <a:prstGeom prst="rect">
            <a:avLst/>
          </a:prstGeom>
        </p:spPr>
      </p:pic>
      <p:pic>
        <p:nvPicPr>
          <p:cNvPr id="55" name="Picture 5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CB7A9559-C381-4C2C-8037-4F5E0145B54E}"/>
              </a:ext>
            </a:extLst>
          </p:cNvPr>
          <p:cNvPicPr>
            <a:picLocks noChangeAspect="1"/>
          </p:cNvPicPr>
          <p:nvPr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85" r="957" b="13642"/>
          <a:stretch/>
        </p:blipFill>
        <p:spPr>
          <a:xfrm>
            <a:off x="6282233" y="3376249"/>
            <a:ext cx="709880" cy="707774"/>
          </a:xfrm>
          <a:prstGeom prst="rect">
            <a:avLst/>
          </a:prstGeom>
        </p:spPr>
      </p:pic>
      <p:pic>
        <p:nvPicPr>
          <p:cNvPr id="56" name="Picture 55" descr="Icon&#10;&#10;Description automatically generated">
            <a:extLst>
              <a:ext uri="{FF2B5EF4-FFF2-40B4-BE49-F238E27FC236}">
                <a16:creationId xmlns:a16="http://schemas.microsoft.com/office/drawing/2014/main" id="{68259ABD-5A98-4FD6-B214-E10C0221DC7B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6404" y="4162293"/>
            <a:ext cx="658494" cy="673325"/>
          </a:xfrm>
          <a:prstGeom prst="rect">
            <a:avLst/>
          </a:prstGeom>
        </p:spPr>
      </p:pic>
      <p:pic>
        <p:nvPicPr>
          <p:cNvPr id="58" name="Picture 57" descr="A picture containing icon&#10;&#10;Description automatically generated">
            <a:extLst>
              <a:ext uri="{FF2B5EF4-FFF2-40B4-BE49-F238E27FC236}">
                <a16:creationId xmlns:a16="http://schemas.microsoft.com/office/drawing/2014/main" id="{F30B69CA-17AF-4840-AA50-B349C7BC5FFE}"/>
              </a:ext>
            </a:extLst>
          </p:cNvPr>
          <p:cNvPicPr>
            <a:picLocks noChangeAspect="1"/>
          </p:cNvPicPr>
          <p:nvPr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94" t="6874" r="17114" b="9909"/>
          <a:stretch/>
        </p:blipFill>
        <p:spPr>
          <a:xfrm>
            <a:off x="1019984" y="5757165"/>
            <a:ext cx="710042" cy="856149"/>
          </a:xfrm>
          <a:prstGeom prst="rect">
            <a:avLst/>
          </a:prstGeom>
        </p:spPr>
      </p:pic>
      <p:pic>
        <p:nvPicPr>
          <p:cNvPr id="60" name="Picture 59" descr="A red rose with green leaves&#10;&#10;Description automatically generated with low confidence">
            <a:extLst>
              <a:ext uri="{FF2B5EF4-FFF2-40B4-BE49-F238E27FC236}">
                <a16:creationId xmlns:a16="http://schemas.microsoft.com/office/drawing/2014/main" id="{178A71A5-AC29-41C4-8CAF-6B2EF2B306E2}"/>
              </a:ext>
            </a:extLst>
          </p:cNvPr>
          <p:cNvPicPr>
            <a:picLocks noChangeAspect="1"/>
          </p:cNvPicPr>
          <p:nvPr/>
        </p:nvPicPr>
        <p:blipFill rotWithShape="1"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201"/>
          <a:stretch/>
        </p:blipFill>
        <p:spPr>
          <a:xfrm>
            <a:off x="1907705" y="4963656"/>
            <a:ext cx="884607" cy="836424"/>
          </a:xfrm>
          <a:prstGeom prst="rect">
            <a:avLst/>
          </a:prstGeom>
        </p:spPr>
      </p:pic>
      <p:pic>
        <p:nvPicPr>
          <p:cNvPr id="62" name="Picture 61" descr="Two yellow rubber ducks&#10;&#10;Description automatically generated with medium confidence">
            <a:extLst>
              <a:ext uri="{FF2B5EF4-FFF2-40B4-BE49-F238E27FC236}">
                <a16:creationId xmlns:a16="http://schemas.microsoft.com/office/drawing/2014/main" id="{C9F5D1EE-99CA-4CA4-9E9C-E171FAAEB41A}"/>
              </a:ext>
            </a:extLst>
          </p:cNvPr>
          <p:cNvPicPr>
            <a:picLocks noChangeAspect="1"/>
          </p:cNvPicPr>
          <p:nvPr/>
        </p:nvPicPr>
        <p:blipFill rotWithShape="1"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63" t="-700" r="26375" b="7316"/>
          <a:stretch/>
        </p:blipFill>
        <p:spPr>
          <a:xfrm>
            <a:off x="4228027" y="1556014"/>
            <a:ext cx="829549" cy="893268"/>
          </a:xfrm>
          <a:prstGeom prst="rect">
            <a:avLst/>
          </a:prstGeom>
        </p:spPr>
      </p:pic>
      <p:pic>
        <p:nvPicPr>
          <p:cNvPr id="64" name="Picture 63" descr="Diagram&#10;&#10;Description automatically generated with medium confidence">
            <a:extLst>
              <a:ext uri="{FF2B5EF4-FFF2-40B4-BE49-F238E27FC236}">
                <a16:creationId xmlns:a16="http://schemas.microsoft.com/office/drawing/2014/main" id="{C0E20310-F1E6-4610-8E64-FBEF54FA6611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9105" y="2272058"/>
            <a:ext cx="883216" cy="883216"/>
          </a:xfrm>
          <a:prstGeom prst="rect">
            <a:avLst/>
          </a:prstGeom>
        </p:spPr>
      </p:pic>
      <p:pic>
        <p:nvPicPr>
          <p:cNvPr id="66" name="Picture 65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A3CCFFD-7261-4071-8909-494886980D6A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3606" y="5800080"/>
            <a:ext cx="974625" cy="775508"/>
          </a:xfrm>
          <a:prstGeom prst="rect">
            <a:avLst/>
          </a:prstGeom>
        </p:spPr>
      </p:pic>
      <p:pic>
        <p:nvPicPr>
          <p:cNvPr id="68" name="Picture 67" descr="A close-up of a toy&#10;&#10;Description automatically generated with medium confidence">
            <a:extLst>
              <a:ext uri="{FF2B5EF4-FFF2-40B4-BE49-F238E27FC236}">
                <a16:creationId xmlns:a16="http://schemas.microsoft.com/office/drawing/2014/main" id="{9F44EF5F-929C-4ADA-BB47-70402A16AC13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8101" y="4910882"/>
            <a:ext cx="732007" cy="957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988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670955" y="164774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pic>
        <p:nvPicPr>
          <p:cNvPr id="54" name="Google Shape;54;p13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99060" y="5381631"/>
            <a:ext cx="9144000" cy="13658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</TotalTime>
  <Words>97</Words>
  <Application>Microsoft Office PowerPoint</Application>
  <PresentationFormat>On-screen Show (4:3)</PresentationFormat>
  <Paragraphs>23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918018089840</cp:lastModifiedBy>
  <cp:revision>29</cp:revision>
  <dcterms:created xsi:type="dcterms:W3CDTF">2020-06-24T07:38:00Z</dcterms:created>
  <dcterms:modified xsi:type="dcterms:W3CDTF">2021-08-18T01:48:27Z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1033-11.2.0.9431</vt:lpwstr>
  </property>
</Properties>
</file>