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commentAuthors" Target="commentAuthor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6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1048667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6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70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25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1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0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0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0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5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5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57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8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59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60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6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6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6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8/15/2021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 /><Relationship Id="rId3" Type="http://schemas.openxmlformats.org/officeDocument/2006/relationships/image" Target="../media/image3.jpeg" /><Relationship Id="rId7" Type="http://schemas.openxmlformats.org/officeDocument/2006/relationships/image" Target="../media/image7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6.jpeg" /><Relationship Id="rId5" Type="http://schemas.openxmlformats.org/officeDocument/2006/relationships/image" Target="../media/image5.jpeg" /><Relationship Id="rId4" Type="http://schemas.openxmlformats.org/officeDocument/2006/relationships/image" Target="../media/image4.jpe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1048586" name="Text Box 1"/>
          <p:cNvSpPr txBox="1"/>
          <p:nvPr/>
        </p:nvSpPr>
        <p:spPr>
          <a:xfrm>
            <a:off x="1918970" y="2798445"/>
            <a:ext cx="4018280" cy="6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048587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CHAPTER- 4 </a:t>
            </a:r>
            <a:r>
              <a:rPr lang="en-US" sz="3200"/>
              <a:t> </a:t>
            </a:r>
            <a:endParaRPr lang="en-US" sz="3200" b="1"/>
          </a:p>
        </p:txBody>
      </p:sp>
      <p:sp>
        <p:nvSpPr>
          <p:cNvPr id="1048588" name="Text Box 6"/>
          <p:cNvSpPr txBox="1"/>
          <p:nvPr/>
        </p:nvSpPr>
        <p:spPr>
          <a:xfrm>
            <a:off x="2001520" y="4584065"/>
            <a:ext cx="5681980" cy="929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/>
              <a:t>TOPIC -  </a:t>
            </a:r>
            <a:r>
              <a:rPr lang="en-US" sz="2800" b="1">
                <a:sym typeface="+mn-ea"/>
              </a:rPr>
              <a:t>Uses  of  'These' and 'This'</a:t>
            </a:r>
            <a:endParaRPr lang="en-US" sz="2800" b="1"/>
          </a:p>
          <a:p>
            <a:endParaRPr lang="en-US" sz="2800" b="1"/>
          </a:p>
        </p:txBody>
      </p:sp>
      <p:sp>
        <p:nvSpPr>
          <p:cNvPr id="1048589" name="Text Box 2"/>
          <p:cNvSpPr txBox="1"/>
          <p:nvPr/>
        </p:nvSpPr>
        <p:spPr>
          <a:xfrm>
            <a:off x="866140" y="1710055"/>
            <a:ext cx="8272780" cy="815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3145728" name="Straight Connector 5"/>
          <p:cNvCxnSpPr>
            <a:cxnSpLocks/>
          </p:cNvCxnSpPr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976" y="5829061"/>
            <a:ext cx="1664635" cy="836300"/>
          </a:xfrm>
          <a:prstGeom prst="rect">
            <a:avLst/>
          </a:prstGeom>
        </p:spPr>
      </p:pic>
      <p:sp>
        <p:nvSpPr>
          <p:cNvPr id="1048595" name="TextBox 3"/>
          <p:cNvSpPr txBox="1"/>
          <p:nvPr/>
        </p:nvSpPr>
        <p:spPr>
          <a:xfrm>
            <a:off x="436822" y="608994"/>
            <a:ext cx="370004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Answer the questions :</a:t>
            </a:r>
          </a:p>
        </p:txBody>
      </p:sp>
      <p:pic>
        <p:nvPicPr>
          <p:cNvPr id="2097155" name="Picture 6"/>
          <p:cNvPicPr>
            <a:picLocks noChangeAspect="1"/>
          </p:cNvPicPr>
          <p:nvPr/>
        </p:nvPicPr>
        <p:blipFill rotWithShape="1">
          <a:blip r:embed="rId3" cstate="print"/>
          <a:srcRect t="34255" b="31631"/>
          <a:stretch>
            <a:fillRect/>
          </a:stretch>
        </p:blipFill>
        <p:spPr>
          <a:xfrm>
            <a:off x="504389" y="1663321"/>
            <a:ext cx="2555443" cy="5232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596" name="TextBox 8"/>
          <p:cNvSpPr txBox="1"/>
          <p:nvPr/>
        </p:nvSpPr>
        <p:spPr>
          <a:xfrm>
            <a:off x="4331393" y="1451165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What are these ? </a:t>
            </a:r>
          </a:p>
        </p:txBody>
      </p:sp>
      <p:sp>
        <p:nvSpPr>
          <p:cNvPr id="1048597" name="TextBox 9"/>
          <p:cNvSpPr txBox="1"/>
          <p:nvPr/>
        </p:nvSpPr>
        <p:spPr>
          <a:xfrm>
            <a:off x="4285779" y="1869012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Ans.  These are caps .</a:t>
            </a:r>
          </a:p>
        </p:txBody>
      </p:sp>
      <p:pic>
        <p:nvPicPr>
          <p:cNvPr id="2097156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91680" y="2492896"/>
            <a:ext cx="1085124" cy="108512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598" name="TextBox 12"/>
          <p:cNvSpPr txBox="1"/>
          <p:nvPr/>
        </p:nvSpPr>
        <p:spPr>
          <a:xfrm>
            <a:off x="4305676" y="2591869"/>
            <a:ext cx="2500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2. What is this ?   </a:t>
            </a:r>
          </a:p>
        </p:txBody>
      </p:sp>
      <p:sp>
        <p:nvSpPr>
          <p:cNvPr id="1048599" name="TextBox 13"/>
          <p:cNvSpPr txBox="1"/>
          <p:nvPr/>
        </p:nvSpPr>
        <p:spPr>
          <a:xfrm>
            <a:off x="4305676" y="2991572"/>
            <a:ext cx="2669300" cy="80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Ans. This is a chair .</a:t>
            </a:r>
          </a:p>
        </p:txBody>
      </p:sp>
      <p:pic>
        <p:nvPicPr>
          <p:cNvPr id="2097157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039" y="3670353"/>
            <a:ext cx="1993085" cy="108512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600" name="TextBox 16"/>
          <p:cNvSpPr txBox="1"/>
          <p:nvPr/>
        </p:nvSpPr>
        <p:spPr>
          <a:xfrm>
            <a:off x="4305676" y="3808948"/>
            <a:ext cx="2832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3. What are these?</a:t>
            </a:r>
          </a:p>
        </p:txBody>
      </p:sp>
      <p:pic>
        <p:nvPicPr>
          <p:cNvPr id="2097158" name="Picture 1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82235" y="1575055"/>
            <a:ext cx="826755" cy="587915"/>
          </a:xfrm>
          <a:prstGeom prst="rect">
            <a:avLst/>
          </a:prstGeom>
        </p:spPr>
      </p:pic>
      <p:pic>
        <p:nvPicPr>
          <p:cNvPr id="2097159" name="Picture 1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10109" y="2651604"/>
            <a:ext cx="826755" cy="587915"/>
          </a:xfrm>
          <a:prstGeom prst="rect">
            <a:avLst/>
          </a:prstGeom>
        </p:spPr>
      </p:pic>
      <p:pic>
        <p:nvPicPr>
          <p:cNvPr id="2097160" name="Picture 2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82234" y="3808948"/>
            <a:ext cx="826755" cy="587915"/>
          </a:xfrm>
          <a:prstGeom prst="rect">
            <a:avLst/>
          </a:prstGeom>
        </p:spPr>
      </p:pic>
      <p:sp>
        <p:nvSpPr>
          <p:cNvPr id="1048601" name="TextBox 21"/>
          <p:cNvSpPr txBox="1"/>
          <p:nvPr/>
        </p:nvSpPr>
        <p:spPr>
          <a:xfrm>
            <a:off x="4273666" y="4212915"/>
            <a:ext cx="2832894" cy="802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Ans. These are eggs.</a:t>
            </a:r>
          </a:p>
        </p:txBody>
      </p:sp>
      <p:pic>
        <p:nvPicPr>
          <p:cNvPr id="2097161" name="Picture 23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2870" y="5047388"/>
            <a:ext cx="1041587" cy="1041587"/>
          </a:xfrm>
          <a:prstGeom prst="rect">
            <a:avLst/>
          </a:prstGeom>
        </p:spPr>
      </p:pic>
      <p:pic>
        <p:nvPicPr>
          <p:cNvPr id="2097162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13670" y="5032462"/>
            <a:ext cx="1042506" cy="1036410"/>
          </a:xfrm>
          <a:prstGeom prst="rect">
            <a:avLst/>
          </a:prstGeom>
        </p:spPr>
      </p:pic>
      <p:pic>
        <p:nvPicPr>
          <p:cNvPr id="2097163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13270" y="5061832"/>
            <a:ext cx="1042506" cy="1036410"/>
          </a:xfrm>
          <a:prstGeom prst="rect">
            <a:avLst/>
          </a:prstGeom>
        </p:spPr>
      </p:pic>
      <p:sp>
        <p:nvSpPr>
          <p:cNvPr id="1048602" name="TextBox 26"/>
          <p:cNvSpPr txBox="1"/>
          <p:nvPr/>
        </p:nvSpPr>
        <p:spPr>
          <a:xfrm>
            <a:off x="504389" y="5017777"/>
            <a:ext cx="2916624" cy="35814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2097164" name="Picture 2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04638" y="5073333"/>
            <a:ext cx="826755" cy="587915"/>
          </a:xfrm>
          <a:prstGeom prst="rect">
            <a:avLst/>
          </a:prstGeom>
        </p:spPr>
      </p:pic>
      <p:sp>
        <p:nvSpPr>
          <p:cNvPr id="1048603" name="TextBox 28"/>
          <p:cNvSpPr txBox="1"/>
          <p:nvPr/>
        </p:nvSpPr>
        <p:spPr>
          <a:xfrm>
            <a:off x="4419219" y="5058735"/>
            <a:ext cx="2719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4. What are these ? </a:t>
            </a:r>
          </a:p>
        </p:txBody>
      </p:sp>
      <p:sp>
        <p:nvSpPr>
          <p:cNvPr id="1048604" name="TextBox 29"/>
          <p:cNvSpPr txBox="1"/>
          <p:nvPr/>
        </p:nvSpPr>
        <p:spPr>
          <a:xfrm>
            <a:off x="4366555" y="5510941"/>
            <a:ext cx="2807178" cy="80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Ans. These are bells.</a:t>
            </a:r>
          </a:p>
        </p:txBody>
      </p:sp>
      <p:sp>
        <p:nvSpPr>
          <p:cNvPr id="1048605" name="TextBox 32"/>
          <p:cNvSpPr txBox="1"/>
          <p:nvPr/>
        </p:nvSpPr>
        <p:spPr>
          <a:xfrm>
            <a:off x="4599918" y="535739"/>
            <a:ext cx="2959257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Class Assignment.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85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48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48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9" grpId="0"/>
      <p:bldP spid="1048601" grpId="0"/>
      <p:bldP spid="1048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ext Box 8"/>
          <p:cNvSpPr txBox="1"/>
          <p:nvPr/>
        </p:nvSpPr>
        <p:spPr>
          <a:xfrm>
            <a:off x="1675259" y="1622375"/>
            <a:ext cx="3238388" cy="10566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/>
              <a:t>1. These are balls.</a:t>
            </a:r>
          </a:p>
        </p:txBody>
      </p:sp>
      <p:pic>
        <p:nvPicPr>
          <p:cNvPr id="2097165" name="Picture 2" descr="C:\Users\SONY\Downloads\logo odm.png"/>
          <p:cNvPicPr>
            <a:picLocks noChangeAspect="1" noChangeArrowheads="1"/>
          </p:cNvPicPr>
          <p:nvPr/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7486283" y="5927122"/>
            <a:ext cx="1329080" cy="646332"/>
          </a:xfrm>
          <a:prstGeom prst="rect">
            <a:avLst/>
          </a:prstGeom>
          <a:noFill/>
        </p:spPr>
      </p:pic>
      <p:sp>
        <p:nvSpPr>
          <p:cNvPr id="1048613" name="TextBox 6"/>
          <p:cNvSpPr txBox="1"/>
          <p:nvPr/>
        </p:nvSpPr>
        <p:spPr>
          <a:xfrm>
            <a:off x="179511" y="260648"/>
            <a:ext cx="7306771" cy="1539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Read the sentences and draw the picture in your notebook ( Home Assignment) </a:t>
            </a:r>
          </a:p>
        </p:txBody>
      </p:sp>
      <p:sp>
        <p:nvSpPr>
          <p:cNvPr id="1048614" name="TextBox 16"/>
          <p:cNvSpPr txBox="1"/>
          <p:nvPr/>
        </p:nvSpPr>
        <p:spPr>
          <a:xfrm>
            <a:off x="1670250" y="2531347"/>
            <a:ext cx="3167607" cy="1158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600" b="1" dirty="0"/>
              <a:t>2. This is a fish.</a:t>
            </a:r>
          </a:p>
        </p:txBody>
      </p:sp>
      <p:sp>
        <p:nvSpPr>
          <p:cNvPr id="1048615" name="TextBox 23"/>
          <p:cNvSpPr txBox="1"/>
          <p:nvPr/>
        </p:nvSpPr>
        <p:spPr>
          <a:xfrm>
            <a:off x="1670250" y="3429000"/>
            <a:ext cx="3683166" cy="10566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3. These are fingers.</a:t>
            </a:r>
          </a:p>
        </p:txBody>
      </p:sp>
      <p:sp>
        <p:nvSpPr>
          <p:cNvPr id="1048616" name="TextBox 24"/>
          <p:cNvSpPr txBox="1"/>
          <p:nvPr/>
        </p:nvSpPr>
        <p:spPr>
          <a:xfrm>
            <a:off x="1670250" y="4480838"/>
            <a:ext cx="3683166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4. This is a net.</a:t>
            </a:r>
          </a:p>
        </p:txBody>
      </p:sp>
      <p:sp>
        <p:nvSpPr>
          <p:cNvPr id="1048617" name="Content Placeholder 2"/>
          <p:cNvSpPr>
            <a:spLocks noGrp="1"/>
          </p:cNvSpPr>
          <p:nvPr>
            <p:ph sz="half" idx="2"/>
          </p:nvPr>
        </p:nvSpPr>
        <p:spPr>
          <a:xfrm flipH="1">
            <a:off x="10044607" y="4005064"/>
            <a:ext cx="2241363" cy="2121099"/>
          </a:xfrm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097166" name="Google Shape;54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4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918018089840</cp:lastModifiedBy>
  <cp:revision>1</cp:revision>
  <dcterms:created xsi:type="dcterms:W3CDTF">2020-06-23T20:38:00Z</dcterms:created>
  <dcterms:modified xsi:type="dcterms:W3CDTF">2021-08-15T13:35:26Z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