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58" r:id="rId3"/>
    <p:sldId id="260" r:id="rId4"/>
    <p:sldId id="284" r:id="rId5"/>
    <p:sldId id="285" r:id="rId6"/>
    <p:sldId id="286" r:id="rId7"/>
    <p:sldId id="283" r:id="rId8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7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43E616-8C88-4C83-B1EF-A4E43155B679}" type="doc">
      <dgm:prSet loTypeId="urn:microsoft.com/office/officeart/2005/8/layout/orgChart1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IN"/>
        </a:p>
      </dgm:t>
    </dgm:pt>
    <dgm:pt modelId="{113B4625-414E-4B4E-A789-D9637737B5B2}">
      <dgm:prSet phldrT="[Text]"/>
      <dgm:spPr/>
      <dgm:t>
        <a:bodyPr/>
        <a:lstStyle/>
        <a:p>
          <a:r>
            <a:rPr lang="en-US" dirty="0"/>
            <a:t>Types of Animals</a:t>
          </a:r>
          <a:endParaRPr lang="en-IN" dirty="0"/>
        </a:p>
      </dgm:t>
    </dgm:pt>
    <dgm:pt modelId="{80363A0B-D08A-4EEE-8FE7-6804A9B51D2E}" type="parTrans" cxnId="{055DEFD4-1E3E-45EA-9D80-C08507968D9D}">
      <dgm:prSet/>
      <dgm:spPr/>
      <dgm:t>
        <a:bodyPr/>
        <a:lstStyle/>
        <a:p>
          <a:endParaRPr lang="en-IN"/>
        </a:p>
      </dgm:t>
    </dgm:pt>
    <dgm:pt modelId="{F0FDA3F6-9DFB-41DE-B831-BEABF7BFA2E5}" type="sibTrans" cxnId="{055DEFD4-1E3E-45EA-9D80-C08507968D9D}">
      <dgm:prSet/>
      <dgm:spPr/>
      <dgm:t>
        <a:bodyPr/>
        <a:lstStyle/>
        <a:p>
          <a:endParaRPr lang="en-IN"/>
        </a:p>
      </dgm:t>
    </dgm:pt>
    <dgm:pt modelId="{7B09F118-26CD-41B3-8985-FDE8DCBBA241}">
      <dgm:prSet phldrT="[Text]"/>
      <dgm:spPr/>
      <dgm:t>
        <a:bodyPr/>
        <a:lstStyle/>
        <a:p>
          <a:r>
            <a:rPr lang="en-US" dirty="0"/>
            <a:t>Pet(Animals that live at home)</a:t>
          </a:r>
          <a:endParaRPr lang="en-IN" dirty="0"/>
        </a:p>
      </dgm:t>
    </dgm:pt>
    <dgm:pt modelId="{9C20E825-C96B-4CEB-881E-1D131B48A827}" type="parTrans" cxnId="{3223EE13-4AAB-4037-85C8-8DF2709A75FC}">
      <dgm:prSet/>
      <dgm:spPr/>
      <dgm:t>
        <a:bodyPr/>
        <a:lstStyle/>
        <a:p>
          <a:endParaRPr lang="en-IN"/>
        </a:p>
      </dgm:t>
    </dgm:pt>
    <dgm:pt modelId="{4949742A-696E-4AF0-B579-D1CB5F671A8A}" type="sibTrans" cxnId="{3223EE13-4AAB-4037-85C8-8DF2709A75FC}">
      <dgm:prSet/>
      <dgm:spPr/>
      <dgm:t>
        <a:bodyPr/>
        <a:lstStyle/>
        <a:p>
          <a:endParaRPr lang="en-IN"/>
        </a:p>
      </dgm:t>
    </dgm:pt>
    <dgm:pt modelId="{2A1D749C-99BF-408F-8458-26B040768144}">
      <dgm:prSet phldrT="[Text]"/>
      <dgm:spPr/>
      <dgm:t>
        <a:bodyPr/>
        <a:lstStyle/>
        <a:p>
          <a:r>
            <a:rPr lang="en-US" dirty="0"/>
            <a:t>Domestic(Animals that live on a farm)</a:t>
          </a:r>
          <a:endParaRPr lang="en-IN" dirty="0"/>
        </a:p>
      </dgm:t>
    </dgm:pt>
    <dgm:pt modelId="{442684A0-229D-4CE7-B569-7B6248622372}" type="parTrans" cxnId="{0EFCCD91-C904-4BF8-AADD-951745D5AA17}">
      <dgm:prSet/>
      <dgm:spPr/>
      <dgm:t>
        <a:bodyPr/>
        <a:lstStyle/>
        <a:p>
          <a:endParaRPr lang="en-IN"/>
        </a:p>
      </dgm:t>
    </dgm:pt>
    <dgm:pt modelId="{30604C7E-F5A3-49A3-8900-46D9138097EC}" type="sibTrans" cxnId="{0EFCCD91-C904-4BF8-AADD-951745D5AA17}">
      <dgm:prSet/>
      <dgm:spPr/>
      <dgm:t>
        <a:bodyPr/>
        <a:lstStyle/>
        <a:p>
          <a:endParaRPr lang="en-IN"/>
        </a:p>
      </dgm:t>
    </dgm:pt>
    <dgm:pt modelId="{FBD05E18-E309-43C0-8A61-717EC11C7C74}">
      <dgm:prSet phldrT="[Text]"/>
      <dgm:spPr/>
      <dgm:t>
        <a:bodyPr/>
        <a:lstStyle/>
        <a:p>
          <a:r>
            <a:rPr lang="en-US" dirty="0"/>
            <a:t>Wild(Animals that live in the forest)</a:t>
          </a:r>
          <a:endParaRPr lang="en-IN" dirty="0"/>
        </a:p>
      </dgm:t>
    </dgm:pt>
    <dgm:pt modelId="{16790C15-E7EB-4D15-ACEB-7C1C1EFDBC2B}" type="parTrans" cxnId="{C325E09D-B4A9-4C7C-9324-67B39C0E63A5}">
      <dgm:prSet/>
      <dgm:spPr/>
      <dgm:t>
        <a:bodyPr/>
        <a:lstStyle/>
        <a:p>
          <a:endParaRPr lang="en-IN"/>
        </a:p>
      </dgm:t>
    </dgm:pt>
    <dgm:pt modelId="{1FCD5E54-2EEA-4CC2-9984-BB3EE295ABBC}" type="sibTrans" cxnId="{C325E09D-B4A9-4C7C-9324-67B39C0E63A5}">
      <dgm:prSet/>
      <dgm:spPr/>
      <dgm:t>
        <a:bodyPr/>
        <a:lstStyle/>
        <a:p>
          <a:endParaRPr lang="en-IN"/>
        </a:p>
      </dgm:t>
    </dgm:pt>
    <dgm:pt modelId="{0EA56788-8142-4D00-A66A-F4028780333C}" type="pres">
      <dgm:prSet presAssocID="{9343E616-8C88-4C83-B1EF-A4E43155B67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FAA7F83-EEB1-4B5E-81B9-89B607E3ECEE}" type="pres">
      <dgm:prSet presAssocID="{113B4625-414E-4B4E-A789-D9637737B5B2}" presName="hierRoot1" presStyleCnt="0">
        <dgm:presLayoutVars>
          <dgm:hierBranch val="init"/>
        </dgm:presLayoutVars>
      </dgm:prSet>
      <dgm:spPr/>
    </dgm:pt>
    <dgm:pt modelId="{E2BDCF99-618A-4898-9CE1-97595DBB05B0}" type="pres">
      <dgm:prSet presAssocID="{113B4625-414E-4B4E-A789-D9637737B5B2}" presName="rootComposite1" presStyleCnt="0"/>
      <dgm:spPr/>
    </dgm:pt>
    <dgm:pt modelId="{B0160634-8886-4766-B4FE-A6631CA5B0E8}" type="pres">
      <dgm:prSet presAssocID="{113B4625-414E-4B4E-A789-D9637737B5B2}" presName="rootText1" presStyleLbl="node0" presStyleIdx="0" presStyleCnt="1" custLinFactNeighborY="-63494">
        <dgm:presLayoutVars>
          <dgm:chPref val="3"/>
        </dgm:presLayoutVars>
      </dgm:prSet>
      <dgm:spPr/>
    </dgm:pt>
    <dgm:pt modelId="{9859B487-1116-4719-9439-AA7D70A47648}" type="pres">
      <dgm:prSet presAssocID="{113B4625-414E-4B4E-A789-D9637737B5B2}" presName="rootConnector1" presStyleLbl="node1" presStyleIdx="0" presStyleCnt="0"/>
      <dgm:spPr/>
    </dgm:pt>
    <dgm:pt modelId="{31C2F905-E787-46DA-976C-B8AFD6B21936}" type="pres">
      <dgm:prSet presAssocID="{113B4625-414E-4B4E-A789-D9637737B5B2}" presName="hierChild2" presStyleCnt="0"/>
      <dgm:spPr/>
    </dgm:pt>
    <dgm:pt modelId="{675E849B-C01B-435A-8842-32D2A46EBFAB}" type="pres">
      <dgm:prSet presAssocID="{9C20E825-C96B-4CEB-881E-1D131B48A827}" presName="Name37" presStyleLbl="parChTrans1D2" presStyleIdx="0" presStyleCnt="3"/>
      <dgm:spPr/>
    </dgm:pt>
    <dgm:pt modelId="{655068DF-5140-4BFC-9F5E-DFA9050D6F90}" type="pres">
      <dgm:prSet presAssocID="{7B09F118-26CD-41B3-8985-FDE8DCBBA241}" presName="hierRoot2" presStyleCnt="0">
        <dgm:presLayoutVars>
          <dgm:hierBranch val="init"/>
        </dgm:presLayoutVars>
      </dgm:prSet>
      <dgm:spPr/>
    </dgm:pt>
    <dgm:pt modelId="{8B215816-4D9E-4920-BB0C-3538224F1AA6}" type="pres">
      <dgm:prSet presAssocID="{7B09F118-26CD-41B3-8985-FDE8DCBBA241}" presName="rootComposite" presStyleCnt="0"/>
      <dgm:spPr/>
    </dgm:pt>
    <dgm:pt modelId="{857C05D9-36D5-452C-8A80-EDFC276734FB}" type="pres">
      <dgm:prSet presAssocID="{7B09F118-26CD-41B3-8985-FDE8DCBBA241}" presName="rootText" presStyleLbl="node2" presStyleIdx="0" presStyleCnt="3" custLinFactNeighborX="-1198" custLinFactNeighborY="-41553">
        <dgm:presLayoutVars>
          <dgm:chPref val="3"/>
        </dgm:presLayoutVars>
      </dgm:prSet>
      <dgm:spPr/>
    </dgm:pt>
    <dgm:pt modelId="{FFBB2225-58C7-462A-9827-3715062CB92D}" type="pres">
      <dgm:prSet presAssocID="{7B09F118-26CD-41B3-8985-FDE8DCBBA241}" presName="rootConnector" presStyleLbl="node2" presStyleIdx="0" presStyleCnt="3"/>
      <dgm:spPr/>
    </dgm:pt>
    <dgm:pt modelId="{CC2A09A2-4CD5-421D-B2AB-1C1DBCB3D559}" type="pres">
      <dgm:prSet presAssocID="{7B09F118-26CD-41B3-8985-FDE8DCBBA241}" presName="hierChild4" presStyleCnt="0"/>
      <dgm:spPr/>
    </dgm:pt>
    <dgm:pt modelId="{B08D7F82-DF67-4B31-A9EE-3CC0D0991590}" type="pres">
      <dgm:prSet presAssocID="{7B09F118-26CD-41B3-8985-FDE8DCBBA241}" presName="hierChild5" presStyleCnt="0"/>
      <dgm:spPr/>
    </dgm:pt>
    <dgm:pt modelId="{F74028CC-AF49-4F1C-8077-B58BF7B2019F}" type="pres">
      <dgm:prSet presAssocID="{442684A0-229D-4CE7-B569-7B6248622372}" presName="Name37" presStyleLbl="parChTrans1D2" presStyleIdx="1" presStyleCnt="3"/>
      <dgm:spPr/>
    </dgm:pt>
    <dgm:pt modelId="{EA6BDAB9-C5CE-4939-A9DB-C633015E09B7}" type="pres">
      <dgm:prSet presAssocID="{2A1D749C-99BF-408F-8458-26B040768144}" presName="hierRoot2" presStyleCnt="0">
        <dgm:presLayoutVars>
          <dgm:hierBranch val="init"/>
        </dgm:presLayoutVars>
      </dgm:prSet>
      <dgm:spPr/>
    </dgm:pt>
    <dgm:pt modelId="{3CA4543A-2068-458F-942B-B9F2526DAE39}" type="pres">
      <dgm:prSet presAssocID="{2A1D749C-99BF-408F-8458-26B040768144}" presName="rootComposite" presStyleCnt="0"/>
      <dgm:spPr/>
    </dgm:pt>
    <dgm:pt modelId="{51B35D96-5003-4D5F-A92D-94B959704473}" type="pres">
      <dgm:prSet presAssocID="{2A1D749C-99BF-408F-8458-26B040768144}" presName="rootText" presStyleLbl="node2" presStyleIdx="1" presStyleCnt="3" custLinFactNeighborX="10421" custLinFactNeighborY="1877">
        <dgm:presLayoutVars>
          <dgm:chPref val="3"/>
        </dgm:presLayoutVars>
      </dgm:prSet>
      <dgm:spPr/>
    </dgm:pt>
    <dgm:pt modelId="{238B0161-EE49-47B7-9108-36A5CB9B04E0}" type="pres">
      <dgm:prSet presAssocID="{2A1D749C-99BF-408F-8458-26B040768144}" presName="rootConnector" presStyleLbl="node2" presStyleIdx="1" presStyleCnt="3"/>
      <dgm:spPr/>
    </dgm:pt>
    <dgm:pt modelId="{06675B5F-1F0C-4ECF-B7E8-C619DD01C6FF}" type="pres">
      <dgm:prSet presAssocID="{2A1D749C-99BF-408F-8458-26B040768144}" presName="hierChild4" presStyleCnt="0"/>
      <dgm:spPr/>
    </dgm:pt>
    <dgm:pt modelId="{034AD35C-DC3E-4BA2-B9C0-1EEA6D1D02ED}" type="pres">
      <dgm:prSet presAssocID="{2A1D749C-99BF-408F-8458-26B040768144}" presName="hierChild5" presStyleCnt="0"/>
      <dgm:spPr/>
    </dgm:pt>
    <dgm:pt modelId="{01ACD8D7-ED33-497F-82C3-ECA9D4891397}" type="pres">
      <dgm:prSet presAssocID="{16790C15-E7EB-4D15-ACEB-7C1C1EFDBC2B}" presName="Name37" presStyleLbl="parChTrans1D2" presStyleIdx="2" presStyleCnt="3"/>
      <dgm:spPr/>
    </dgm:pt>
    <dgm:pt modelId="{CC93987A-EB15-429D-985D-F6CD814D8C6E}" type="pres">
      <dgm:prSet presAssocID="{FBD05E18-E309-43C0-8A61-717EC11C7C74}" presName="hierRoot2" presStyleCnt="0">
        <dgm:presLayoutVars>
          <dgm:hierBranch val="init"/>
        </dgm:presLayoutVars>
      </dgm:prSet>
      <dgm:spPr/>
    </dgm:pt>
    <dgm:pt modelId="{17E15DC1-DDDF-4419-B4FC-5EED15B42CA4}" type="pres">
      <dgm:prSet presAssocID="{FBD05E18-E309-43C0-8A61-717EC11C7C74}" presName="rootComposite" presStyleCnt="0"/>
      <dgm:spPr/>
    </dgm:pt>
    <dgm:pt modelId="{CAC69C6C-0923-4D1A-9FC4-BFACE985BAD1}" type="pres">
      <dgm:prSet presAssocID="{FBD05E18-E309-43C0-8A61-717EC11C7C74}" presName="rootText" presStyleLbl="node2" presStyleIdx="2" presStyleCnt="3" custLinFactNeighborX="1198" custLinFactNeighborY="-60421">
        <dgm:presLayoutVars>
          <dgm:chPref val="3"/>
        </dgm:presLayoutVars>
      </dgm:prSet>
      <dgm:spPr/>
    </dgm:pt>
    <dgm:pt modelId="{0D20C762-D9AD-4F9B-B3C4-4E8AB120FD74}" type="pres">
      <dgm:prSet presAssocID="{FBD05E18-E309-43C0-8A61-717EC11C7C74}" presName="rootConnector" presStyleLbl="node2" presStyleIdx="2" presStyleCnt="3"/>
      <dgm:spPr/>
    </dgm:pt>
    <dgm:pt modelId="{5963D4C9-339D-4CB2-B469-9D9B7B1048B9}" type="pres">
      <dgm:prSet presAssocID="{FBD05E18-E309-43C0-8A61-717EC11C7C74}" presName="hierChild4" presStyleCnt="0"/>
      <dgm:spPr/>
    </dgm:pt>
    <dgm:pt modelId="{A913C356-9341-4F5A-852D-00B10C19C715}" type="pres">
      <dgm:prSet presAssocID="{FBD05E18-E309-43C0-8A61-717EC11C7C74}" presName="hierChild5" presStyleCnt="0"/>
      <dgm:spPr/>
    </dgm:pt>
    <dgm:pt modelId="{1D92B659-F757-48F8-B71D-6BA085E16E28}" type="pres">
      <dgm:prSet presAssocID="{113B4625-414E-4B4E-A789-D9637737B5B2}" presName="hierChild3" presStyleCnt="0"/>
      <dgm:spPr/>
    </dgm:pt>
  </dgm:ptLst>
  <dgm:cxnLst>
    <dgm:cxn modelId="{8FC5AC09-61F8-4DD1-9C33-58B0C81DA339}" type="presOf" srcId="{442684A0-229D-4CE7-B569-7B6248622372}" destId="{F74028CC-AF49-4F1C-8077-B58BF7B2019F}" srcOrd="0" destOrd="0" presId="urn:microsoft.com/office/officeart/2005/8/layout/orgChart1"/>
    <dgm:cxn modelId="{3223EE13-4AAB-4037-85C8-8DF2709A75FC}" srcId="{113B4625-414E-4B4E-A789-D9637737B5B2}" destId="{7B09F118-26CD-41B3-8985-FDE8DCBBA241}" srcOrd="0" destOrd="0" parTransId="{9C20E825-C96B-4CEB-881E-1D131B48A827}" sibTransId="{4949742A-696E-4AF0-B579-D1CB5F671A8A}"/>
    <dgm:cxn modelId="{78A17D1E-A93C-4AEC-86AB-71B627984117}" type="presOf" srcId="{FBD05E18-E309-43C0-8A61-717EC11C7C74}" destId="{0D20C762-D9AD-4F9B-B3C4-4E8AB120FD74}" srcOrd="1" destOrd="0" presId="urn:microsoft.com/office/officeart/2005/8/layout/orgChart1"/>
    <dgm:cxn modelId="{83A6AC5B-EEC4-4B14-9A03-DB96B3B99FD0}" type="presOf" srcId="{9C20E825-C96B-4CEB-881E-1D131B48A827}" destId="{675E849B-C01B-435A-8842-32D2A46EBFAB}" srcOrd="0" destOrd="0" presId="urn:microsoft.com/office/officeart/2005/8/layout/orgChart1"/>
    <dgm:cxn modelId="{A37E7589-B6BA-4C18-97E9-A4FBB5D98F81}" type="presOf" srcId="{2A1D749C-99BF-408F-8458-26B040768144}" destId="{51B35D96-5003-4D5F-A92D-94B959704473}" srcOrd="0" destOrd="0" presId="urn:microsoft.com/office/officeart/2005/8/layout/orgChart1"/>
    <dgm:cxn modelId="{9A779C8F-9000-49DA-A2EA-EF754B96264D}" type="presOf" srcId="{9343E616-8C88-4C83-B1EF-A4E43155B679}" destId="{0EA56788-8142-4D00-A66A-F4028780333C}" srcOrd="0" destOrd="0" presId="urn:microsoft.com/office/officeart/2005/8/layout/orgChart1"/>
    <dgm:cxn modelId="{0EFCCD91-C904-4BF8-AADD-951745D5AA17}" srcId="{113B4625-414E-4B4E-A789-D9637737B5B2}" destId="{2A1D749C-99BF-408F-8458-26B040768144}" srcOrd="1" destOrd="0" parTransId="{442684A0-229D-4CE7-B569-7B6248622372}" sibTransId="{30604C7E-F5A3-49A3-8900-46D9138097EC}"/>
    <dgm:cxn modelId="{8736BC9C-8BEE-4D0D-8FC0-A94924F9A2B2}" type="presOf" srcId="{113B4625-414E-4B4E-A789-D9637737B5B2}" destId="{9859B487-1116-4719-9439-AA7D70A47648}" srcOrd="1" destOrd="0" presId="urn:microsoft.com/office/officeart/2005/8/layout/orgChart1"/>
    <dgm:cxn modelId="{C325E09D-B4A9-4C7C-9324-67B39C0E63A5}" srcId="{113B4625-414E-4B4E-A789-D9637737B5B2}" destId="{FBD05E18-E309-43C0-8A61-717EC11C7C74}" srcOrd="2" destOrd="0" parTransId="{16790C15-E7EB-4D15-ACEB-7C1C1EFDBC2B}" sibTransId="{1FCD5E54-2EEA-4CC2-9984-BB3EE295ABBC}"/>
    <dgm:cxn modelId="{9B4A1ABA-7F58-4B07-800F-09568BB4FD49}" type="presOf" srcId="{FBD05E18-E309-43C0-8A61-717EC11C7C74}" destId="{CAC69C6C-0923-4D1A-9FC4-BFACE985BAD1}" srcOrd="0" destOrd="0" presId="urn:microsoft.com/office/officeart/2005/8/layout/orgChart1"/>
    <dgm:cxn modelId="{D8270EC8-F068-400D-8444-EA280C48EA6E}" type="presOf" srcId="{113B4625-414E-4B4E-A789-D9637737B5B2}" destId="{B0160634-8886-4766-B4FE-A6631CA5B0E8}" srcOrd="0" destOrd="0" presId="urn:microsoft.com/office/officeart/2005/8/layout/orgChart1"/>
    <dgm:cxn modelId="{055DEFD4-1E3E-45EA-9D80-C08507968D9D}" srcId="{9343E616-8C88-4C83-B1EF-A4E43155B679}" destId="{113B4625-414E-4B4E-A789-D9637737B5B2}" srcOrd="0" destOrd="0" parTransId="{80363A0B-D08A-4EEE-8FE7-6804A9B51D2E}" sibTransId="{F0FDA3F6-9DFB-41DE-B831-BEABF7BFA2E5}"/>
    <dgm:cxn modelId="{3B15E8DA-A0ED-49BF-BFAE-E172FE0FBCA5}" type="presOf" srcId="{16790C15-E7EB-4D15-ACEB-7C1C1EFDBC2B}" destId="{01ACD8D7-ED33-497F-82C3-ECA9D4891397}" srcOrd="0" destOrd="0" presId="urn:microsoft.com/office/officeart/2005/8/layout/orgChart1"/>
    <dgm:cxn modelId="{9B6BDEE9-5004-4AC6-AECE-11461B1188CE}" type="presOf" srcId="{2A1D749C-99BF-408F-8458-26B040768144}" destId="{238B0161-EE49-47B7-9108-36A5CB9B04E0}" srcOrd="1" destOrd="0" presId="urn:microsoft.com/office/officeart/2005/8/layout/orgChart1"/>
    <dgm:cxn modelId="{18C1D1F1-9E04-41E6-AFC7-61A3A6603CBF}" type="presOf" srcId="{7B09F118-26CD-41B3-8985-FDE8DCBBA241}" destId="{857C05D9-36D5-452C-8A80-EDFC276734FB}" srcOrd="0" destOrd="0" presId="urn:microsoft.com/office/officeart/2005/8/layout/orgChart1"/>
    <dgm:cxn modelId="{5E3399F3-1BF1-4CEC-9F2D-71C088B4FCE6}" type="presOf" srcId="{7B09F118-26CD-41B3-8985-FDE8DCBBA241}" destId="{FFBB2225-58C7-462A-9827-3715062CB92D}" srcOrd="1" destOrd="0" presId="urn:microsoft.com/office/officeart/2005/8/layout/orgChart1"/>
    <dgm:cxn modelId="{A518E068-7ECF-4271-B6B8-D4A7EFD957D7}" type="presParOf" srcId="{0EA56788-8142-4D00-A66A-F4028780333C}" destId="{0FAA7F83-EEB1-4B5E-81B9-89B607E3ECEE}" srcOrd="0" destOrd="0" presId="urn:microsoft.com/office/officeart/2005/8/layout/orgChart1"/>
    <dgm:cxn modelId="{39494287-1948-44B3-8E29-6C828942696C}" type="presParOf" srcId="{0FAA7F83-EEB1-4B5E-81B9-89B607E3ECEE}" destId="{E2BDCF99-618A-4898-9CE1-97595DBB05B0}" srcOrd="0" destOrd="0" presId="urn:microsoft.com/office/officeart/2005/8/layout/orgChart1"/>
    <dgm:cxn modelId="{C9263461-1C0E-46AE-A8B0-7EBCFE03FE47}" type="presParOf" srcId="{E2BDCF99-618A-4898-9CE1-97595DBB05B0}" destId="{B0160634-8886-4766-B4FE-A6631CA5B0E8}" srcOrd="0" destOrd="0" presId="urn:microsoft.com/office/officeart/2005/8/layout/orgChart1"/>
    <dgm:cxn modelId="{207F07EB-E271-4029-8A44-C7D28CB7F9FD}" type="presParOf" srcId="{E2BDCF99-618A-4898-9CE1-97595DBB05B0}" destId="{9859B487-1116-4719-9439-AA7D70A47648}" srcOrd="1" destOrd="0" presId="urn:microsoft.com/office/officeart/2005/8/layout/orgChart1"/>
    <dgm:cxn modelId="{74C82688-A0D9-4D00-A543-4A6317F0F280}" type="presParOf" srcId="{0FAA7F83-EEB1-4B5E-81B9-89B607E3ECEE}" destId="{31C2F905-E787-46DA-976C-B8AFD6B21936}" srcOrd="1" destOrd="0" presId="urn:microsoft.com/office/officeart/2005/8/layout/orgChart1"/>
    <dgm:cxn modelId="{E9A1BE2E-23C6-4EB9-B9AE-954E8B5F3CE1}" type="presParOf" srcId="{31C2F905-E787-46DA-976C-B8AFD6B21936}" destId="{675E849B-C01B-435A-8842-32D2A46EBFAB}" srcOrd="0" destOrd="0" presId="urn:microsoft.com/office/officeart/2005/8/layout/orgChart1"/>
    <dgm:cxn modelId="{4E60976F-68B1-40F7-BDB3-9E0377E2DF41}" type="presParOf" srcId="{31C2F905-E787-46DA-976C-B8AFD6B21936}" destId="{655068DF-5140-4BFC-9F5E-DFA9050D6F90}" srcOrd="1" destOrd="0" presId="urn:microsoft.com/office/officeart/2005/8/layout/orgChart1"/>
    <dgm:cxn modelId="{7976EDD5-878F-467E-865C-4A794E19D5E1}" type="presParOf" srcId="{655068DF-5140-4BFC-9F5E-DFA9050D6F90}" destId="{8B215816-4D9E-4920-BB0C-3538224F1AA6}" srcOrd="0" destOrd="0" presId="urn:microsoft.com/office/officeart/2005/8/layout/orgChart1"/>
    <dgm:cxn modelId="{9CDC814E-D7D0-4142-9E50-B77A1FA9A515}" type="presParOf" srcId="{8B215816-4D9E-4920-BB0C-3538224F1AA6}" destId="{857C05D9-36D5-452C-8A80-EDFC276734FB}" srcOrd="0" destOrd="0" presId="urn:microsoft.com/office/officeart/2005/8/layout/orgChart1"/>
    <dgm:cxn modelId="{96AFA123-63B2-4006-812E-AE50C7C55377}" type="presParOf" srcId="{8B215816-4D9E-4920-BB0C-3538224F1AA6}" destId="{FFBB2225-58C7-462A-9827-3715062CB92D}" srcOrd="1" destOrd="0" presId="urn:microsoft.com/office/officeart/2005/8/layout/orgChart1"/>
    <dgm:cxn modelId="{24C48FAF-7B07-407B-A0E1-E2DA0B12636E}" type="presParOf" srcId="{655068DF-5140-4BFC-9F5E-DFA9050D6F90}" destId="{CC2A09A2-4CD5-421D-B2AB-1C1DBCB3D559}" srcOrd="1" destOrd="0" presId="urn:microsoft.com/office/officeart/2005/8/layout/orgChart1"/>
    <dgm:cxn modelId="{830DD1EC-8640-4FED-BF63-5765C2C2A43A}" type="presParOf" srcId="{655068DF-5140-4BFC-9F5E-DFA9050D6F90}" destId="{B08D7F82-DF67-4B31-A9EE-3CC0D0991590}" srcOrd="2" destOrd="0" presId="urn:microsoft.com/office/officeart/2005/8/layout/orgChart1"/>
    <dgm:cxn modelId="{896B7F37-9FF7-4FBB-9F30-56687791DC4C}" type="presParOf" srcId="{31C2F905-E787-46DA-976C-B8AFD6B21936}" destId="{F74028CC-AF49-4F1C-8077-B58BF7B2019F}" srcOrd="2" destOrd="0" presId="urn:microsoft.com/office/officeart/2005/8/layout/orgChart1"/>
    <dgm:cxn modelId="{C59EC555-6178-4AD1-AC4F-D4026894F6AA}" type="presParOf" srcId="{31C2F905-E787-46DA-976C-B8AFD6B21936}" destId="{EA6BDAB9-C5CE-4939-A9DB-C633015E09B7}" srcOrd="3" destOrd="0" presId="urn:microsoft.com/office/officeart/2005/8/layout/orgChart1"/>
    <dgm:cxn modelId="{AACDB244-CB7D-4E52-9F2F-11980514F8C7}" type="presParOf" srcId="{EA6BDAB9-C5CE-4939-A9DB-C633015E09B7}" destId="{3CA4543A-2068-458F-942B-B9F2526DAE39}" srcOrd="0" destOrd="0" presId="urn:microsoft.com/office/officeart/2005/8/layout/orgChart1"/>
    <dgm:cxn modelId="{468AEFDF-A610-4946-B760-2D1E9315A145}" type="presParOf" srcId="{3CA4543A-2068-458F-942B-B9F2526DAE39}" destId="{51B35D96-5003-4D5F-A92D-94B959704473}" srcOrd="0" destOrd="0" presId="urn:microsoft.com/office/officeart/2005/8/layout/orgChart1"/>
    <dgm:cxn modelId="{41CFAFD1-D39A-40BC-8E82-3FD0E72CDD6C}" type="presParOf" srcId="{3CA4543A-2068-458F-942B-B9F2526DAE39}" destId="{238B0161-EE49-47B7-9108-36A5CB9B04E0}" srcOrd="1" destOrd="0" presId="urn:microsoft.com/office/officeart/2005/8/layout/orgChart1"/>
    <dgm:cxn modelId="{EF8C2812-C33E-4B7A-A29D-0F7DA41791AC}" type="presParOf" srcId="{EA6BDAB9-C5CE-4939-A9DB-C633015E09B7}" destId="{06675B5F-1F0C-4ECF-B7E8-C619DD01C6FF}" srcOrd="1" destOrd="0" presId="urn:microsoft.com/office/officeart/2005/8/layout/orgChart1"/>
    <dgm:cxn modelId="{2B819D06-C92F-4CBE-91D5-70FAD6E98E26}" type="presParOf" srcId="{EA6BDAB9-C5CE-4939-A9DB-C633015E09B7}" destId="{034AD35C-DC3E-4BA2-B9C0-1EEA6D1D02ED}" srcOrd="2" destOrd="0" presId="urn:microsoft.com/office/officeart/2005/8/layout/orgChart1"/>
    <dgm:cxn modelId="{F81538AE-7795-4C80-8D41-E342ABEFC5F0}" type="presParOf" srcId="{31C2F905-E787-46DA-976C-B8AFD6B21936}" destId="{01ACD8D7-ED33-497F-82C3-ECA9D4891397}" srcOrd="4" destOrd="0" presId="urn:microsoft.com/office/officeart/2005/8/layout/orgChart1"/>
    <dgm:cxn modelId="{B4342FCB-4428-47B4-954A-63C543B0F990}" type="presParOf" srcId="{31C2F905-E787-46DA-976C-B8AFD6B21936}" destId="{CC93987A-EB15-429D-985D-F6CD814D8C6E}" srcOrd="5" destOrd="0" presId="urn:microsoft.com/office/officeart/2005/8/layout/orgChart1"/>
    <dgm:cxn modelId="{013814C2-E477-4E92-B074-10F50DBB88A1}" type="presParOf" srcId="{CC93987A-EB15-429D-985D-F6CD814D8C6E}" destId="{17E15DC1-DDDF-4419-B4FC-5EED15B42CA4}" srcOrd="0" destOrd="0" presId="urn:microsoft.com/office/officeart/2005/8/layout/orgChart1"/>
    <dgm:cxn modelId="{6FF4B8A2-D7DD-4D59-8AE1-3233AAEDD9FA}" type="presParOf" srcId="{17E15DC1-DDDF-4419-B4FC-5EED15B42CA4}" destId="{CAC69C6C-0923-4D1A-9FC4-BFACE985BAD1}" srcOrd="0" destOrd="0" presId="urn:microsoft.com/office/officeart/2005/8/layout/orgChart1"/>
    <dgm:cxn modelId="{964B2FF1-3910-44ED-AAE7-6009B244FB0D}" type="presParOf" srcId="{17E15DC1-DDDF-4419-B4FC-5EED15B42CA4}" destId="{0D20C762-D9AD-4F9B-B3C4-4E8AB120FD74}" srcOrd="1" destOrd="0" presId="urn:microsoft.com/office/officeart/2005/8/layout/orgChart1"/>
    <dgm:cxn modelId="{BB5B8D83-8A60-4E0B-BDD7-E4E7C65DA297}" type="presParOf" srcId="{CC93987A-EB15-429D-985D-F6CD814D8C6E}" destId="{5963D4C9-339D-4CB2-B469-9D9B7B1048B9}" srcOrd="1" destOrd="0" presId="urn:microsoft.com/office/officeart/2005/8/layout/orgChart1"/>
    <dgm:cxn modelId="{D2A75C15-5816-41D6-AE6D-5917DCD47EA8}" type="presParOf" srcId="{CC93987A-EB15-429D-985D-F6CD814D8C6E}" destId="{A913C356-9341-4F5A-852D-00B10C19C715}" srcOrd="2" destOrd="0" presId="urn:microsoft.com/office/officeart/2005/8/layout/orgChart1"/>
    <dgm:cxn modelId="{370D8664-4027-41D4-81C3-CCC6A4F776FD}" type="presParOf" srcId="{0FAA7F83-EEB1-4B5E-81B9-89B607E3ECEE}" destId="{1D92B659-F757-48F8-B71D-6BA085E16E2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ACD8D7-ED33-497F-82C3-ECA9D4891397}">
      <dsp:nvSpPr>
        <dsp:cNvPr id="0" name=""/>
        <dsp:cNvSpPr/>
      </dsp:nvSpPr>
      <dsp:spPr>
        <a:xfrm>
          <a:off x="4766364" y="1637753"/>
          <a:ext cx="3372877" cy="6280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5454"/>
              </a:lnTo>
              <a:lnTo>
                <a:pt x="3372877" y="335454"/>
              </a:lnTo>
              <a:lnTo>
                <a:pt x="3372877" y="628086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4028CC-AF49-4F1C-8077-B58BF7B2019F}">
      <dsp:nvSpPr>
        <dsp:cNvPr id="0" name=""/>
        <dsp:cNvSpPr/>
      </dsp:nvSpPr>
      <dsp:spPr>
        <a:xfrm>
          <a:off x="4766364" y="1637753"/>
          <a:ext cx="290430" cy="1496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3568"/>
              </a:lnTo>
              <a:lnTo>
                <a:pt x="290430" y="1203568"/>
              </a:lnTo>
              <a:lnTo>
                <a:pt x="290430" y="149620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5E849B-C01B-435A-8842-32D2A46EBFAB}">
      <dsp:nvSpPr>
        <dsp:cNvPr id="0" name=""/>
        <dsp:cNvSpPr/>
      </dsp:nvSpPr>
      <dsp:spPr>
        <a:xfrm>
          <a:off x="1393486" y="1637753"/>
          <a:ext cx="3372877" cy="891009"/>
        </a:xfrm>
        <a:custGeom>
          <a:avLst/>
          <a:gdLst/>
          <a:ahLst/>
          <a:cxnLst/>
          <a:rect l="0" t="0" r="0" b="0"/>
          <a:pathLst>
            <a:path>
              <a:moveTo>
                <a:pt x="3372877" y="0"/>
              </a:moveTo>
              <a:lnTo>
                <a:pt x="3372877" y="598377"/>
              </a:lnTo>
              <a:lnTo>
                <a:pt x="0" y="598377"/>
              </a:lnTo>
              <a:lnTo>
                <a:pt x="0" y="891009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160634-8886-4766-B4FE-A6631CA5B0E8}">
      <dsp:nvSpPr>
        <dsp:cNvPr id="0" name=""/>
        <dsp:cNvSpPr/>
      </dsp:nvSpPr>
      <dsp:spPr>
        <a:xfrm>
          <a:off x="3372877" y="244267"/>
          <a:ext cx="2786973" cy="139348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Types of Animals</a:t>
          </a:r>
          <a:endParaRPr lang="en-IN" sz="2900" kern="1200" dirty="0"/>
        </a:p>
      </dsp:txBody>
      <dsp:txXfrm>
        <a:off x="3372877" y="244267"/>
        <a:ext cx="2786973" cy="1393486"/>
      </dsp:txXfrm>
    </dsp:sp>
    <dsp:sp modelId="{857C05D9-36D5-452C-8A80-EDFC276734FB}">
      <dsp:nvSpPr>
        <dsp:cNvPr id="0" name=""/>
        <dsp:cNvSpPr/>
      </dsp:nvSpPr>
      <dsp:spPr>
        <a:xfrm>
          <a:off x="0" y="2528763"/>
          <a:ext cx="2786973" cy="1393486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Pet(Animals that live at home)</a:t>
          </a:r>
          <a:endParaRPr lang="en-IN" sz="2900" kern="1200" dirty="0"/>
        </a:p>
      </dsp:txBody>
      <dsp:txXfrm>
        <a:off x="0" y="2528763"/>
        <a:ext cx="2786973" cy="1393486"/>
      </dsp:txXfrm>
    </dsp:sp>
    <dsp:sp modelId="{51B35D96-5003-4D5F-A92D-94B959704473}">
      <dsp:nvSpPr>
        <dsp:cNvPr id="0" name=""/>
        <dsp:cNvSpPr/>
      </dsp:nvSpPr>
      <dsp:spPr>
        <a:xfrm>
          <a:off x="3663308" y="3133954"/>
          <a:ext cx="2786973" cy="1393486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Domestic(Animals that live on a farm)</a:t>
          </a:r>
          <a:endParaRPr lang="en-IN" sz="2900" kern="1200" dirty="0"/>
        </a:p>
      </dsp:txBody>
      <dsp:txXfrm>
        <a:off x="3663308" y="3133954"/>
        <a:ext cx="2786973" cy="1393486"/>
      </dsp:txXfrm>
    </dsp:sp>
    <dsp:sp modelId="{CAC69C6C-0923-4D1A-9FC4-BFACE985BAD1}">
      <dsp:nvSpPr>
        <dsp:cNvPr id="0" name=""/>
        <dsp:cNvSpPr/>
      </dsp:nvSpPr>
      <dsp:spPr>
        <a:xfrm>
          <a:off x="6745755" y="2265840"/>
          <a:ext cx="2786973" cy="1393486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Wild(Animals that live in the forest)</a:t>
          </a:r>
          <a:endParaRPr lang="en-IN" sz="2900" kern="1200" dirty="0"/>
        </a:p>
      </dsp:txBody>
      <dsp:txXfrm>
        <a:off x="6745755" y="2265840"/>
        <a:ext cx="2786973" cy="13934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6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17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882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12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66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8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0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53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63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81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0D75-7B84-4BC5-B503-A0062B27984C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03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B0D75-7B84-4BC5-B503-A0062B27984C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4462C-DBC4-4B36-BBE4-EF1C4F7D3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79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 /><Relationship Id="rId13" Type="http://schemas.openxmlformats.org/officeDocument/2006/relationships/image" Target="../media/image8.png" /><Relationship Id="rId3" Type="http://schemas.openxmlformats.org/officeDocument/2006/relationships/diagramData" Target="../diagrams/data1.xml" /><Relationship Id="rId7" Type="http://schemas.microsoft.com/office/2007/relationships/diagramDrawing" Target="../diagrams/drawing1.xml" /><Relationship Id="rId12" Type="http://schemas.openxmlformats.org/officeDocument/2006/relationships/image" Target="../media/image7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Relationship Id="rId6" Type="http://schemas.openxmlformats.org/officeDocument/2006/relationships/diagramColors" Target="../diagrams/colors1.xml" /><Relationship Id="rId11" Type="http://schemas.openxmlformats.org/officeDocument/2006/relationships/image" Target="../media/image6.png" /><Relationship Id="rId5" Type="http://schemas.openxmlformats.org/officeDocument/2006/relationships/diagramQuickStyle" Target="../diagrams/quickStyle1.xml" /><Relationship Id="rId10" Type="http://schemas.openxmlformats.org/officeDocument/2006/relationships/image" Target="../media/image5.png" /><Relationship Id="rId4" Type="http://schemas.openxmlformats.org/officeDocument/2006/relationships/diagramLayout" Target="../diagrams/layout1.xml" /><Relationship Id="rId9" Type="http://schemas.openxmlformats.org/officeDocument/2006/relationships/image" Target="../media/image4.pn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 /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12.png" /><Relationship Id="rId5" Type="http://schemas.openxmlformats.org/officeDocument/2006/relationships/image" Target="../media/image3.png" /><Relationship Id="rId4" Type="http://schemas.openxmlformats.org/officeDocument/2006/relationships/image" Target="../media/image11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 /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16.png" /><Relationship Id="rId5" Type="http://schemas.openxmlformats.org/officeDocument/2006/relationships/image" Target="../media/image15.png" /><Relationship Id="rId4" Type="http://schemas.openxmlformats.org/officeDocument/2006/relationships/image" Target="../media/image14.pn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19.png" /><Relationship Id="rId5" Type="http://schemas.openxmlformats.org/officeDocument/2006/relationships/image" Target="../media/image18.png" /><Relationship Id="rId4" Type="http://schemas.openxmlformats.org/officeDocument/2006/relationships/image" Target="../media/image17.png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Google Shape;54;p13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" y="4904998"/>
            <a:ext cx="9906000" cy="1453888"/>
          </a:xfrm>
          <a:prstGeom prst="rect">
            <a:avLst/>
          </a:prstGeom>
          <a:noFill/>
          <a:ln>
            <a:noFill/>
          </a:ln>
        </p:spPr>
      </p:pic>
      <p:sp>
        <p:nvSpPr>
          <p:cNvPr id="1048584" name="TextBox 4"/>
          <p:cNvSpPr txBox="1"/>
          <p:nvPr/>
        </p:nvSpPr>
        <p:spPr>
          <a:xfrm>
            <a:off x="1862226" y="1779219"/>
            <a:ext cx="58078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CLASS : UKG</a:t>
            </a:r>
          </a:p>
          <a:p>
            <a:r>
              <a:rPr lang="en-US" sz="3600" b="1" dirty="0"/>
              <a:t>SUBJECT : ENGLISH </a:t>
            </a:r>
          </a:p>
          <a:p>
            <a:r>
              <a:rPr lang="en-US" sz="3600" b="1" dirty="0"/>
              <a:t>CHAPTER : 9</a:t>
            </a:r>
          </a:p>
          <a:p>
            <a:r>
              <a:rPr lang="en-US" sz="3600" b="1" dirty="0"/>
              <a:t>TOPIC : Types Of Animals</a:t>
            </a:r>
            <a:endParaRPr lang="en-IN" sz="3600" b="1" dirty="0"/>
          </a:p>
        </p:txBody>
      </p:sp>
      <p:pic>
        <p:nvPicPr>
          <p:cNvPr id="2097153" name="Google Shape;55;p13"/>
          <p:cNvPicPr preferRelativeResize="0">
            <a:picLocks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106771" y="88308"/>
            <a:ext cx="1695468" cy="8734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oogle Shape;77;p16">
            <a:extLst>
              <a:ext uri="{FF2B5EF4-FFF2-40B4-BE49-F238E27FC236}">
                <a16:creationId xmlns:a16="http://schemas.microsoft.com/office/drawing/2014/main" id="{B4D62C59-46EA-4B9C-AF4A-A9B2D30B79BC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956645" y="140225"/>
            <a:ext cx="1735111" cy="92430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A4CB6FF-20BC-40D0-8F7B-7CD2D4147359}"/>
              </a:ext>
            </a:extLst>
          </p:cNvPr>
          <p:cNvSpPr txBox="1"/>
          <p:nvPr/>
        </p:nvSpPr>
        <p:spPr>
          <a:xfrm>
            <a:off x="3154017" y="479752"/>
            <a:ext cx="3737113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/>
              <a:t>TYPES OF ANIMALS</a:t>
            </a:r>
            <a:endParaRPr lang="en-IN" sz="3200" b="1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1B12A21-6AC2-4DC2-89A9-E4A21E294D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0080369"/>
              </p:ext>
            </p:extLst>
          </p:nvPr>
        </p:nvGraphicFramePr>
        <p:xfrm>
          <a:off x="159026" y="1227666"/>
          <a:ext cx="9532729" cy="5630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5D1EAF8E-2FBB-46EF-9891-3742B606EBF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7857" y="5059016"/>
            <a:ext cx="556177" cy="884259"/>
          </a:xfrm>
          <a:prstGeom prst="rect">
            <a:avLst/>
          </a:prstGeom>
        </p:spPr>
      </p:pic>
      <p:pic>
        <p:nvPicPr>
          <p:cNvPr id="16" name="Picture 15" descr="A dog wearing a garment&#10;&#10;Description automatically generated with medium confidence">
            <a:extLst>
              <a:ext uri="{FF2B5EF4-FFF2-40B4-BE49-F238E27FC236}">
                <a16:creationId xmlns:a16="http://schemas.microsoft.com/office/drawing/2014/main" id="{48B14E6C-68F2-4F17-91E2-DE0F92E8FBD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79443" y="5059016"/>
            <a:ext cx="785436" cy="1007579"/>
          </a:xfrm>
          <a:prstGeom prst="rect">
            <a:avLst/>
          </a:prstGeom>
        </p:spPr>
      </p:pic>
      <p:pic>
        <p:nvPicPr>
          <p:cNvPr id="22" name="Picture 21" descr="A picture containing mammal, clipart, automaton&#10;&#10;Description automatically generated">
            <a:extLst>
              <a:ext uri="{FF2B5EF4-FFF2-40B4-BE49-F238E27FC236}">
                <a16:creationId xmlns:a16="http://schemas.microsoft.com/office/drawing/2014/main" id="{513C2CDC-76EB-4783-984A-1819FE22DD2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971511" y="5680213"/>
            <a:ext cx="1269548" cy="1007578"/>
          </a:xfrm>
          <a:prstGeom prst="rect">
            <a:avLst/>
          </a:prstGeom>
        </p:spPr>
      </p:pic>
      <p:pic>
        <p:nvPicPr>
          <p:cNvPr id="25" name="Picture 24" descr="A horse with a white background&#10;&#10;Description automatically generated with low confidence">
            <a:extLst>
              <a:ext uri="{FF2B5EF4-FFF2-40B4-BE49-F238E27FC236}">
                <a16:creationId xmlns:a16="http://schemas.microsoft.com/office/drawing/2014/main" id="{7D0BF0D8-5B55-46D3-84D1-8441F434CC9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40544" y="5698110"/>
            <a:ext cx="1071562" cy="1066800"/>
          </a:xfrm>
          <a:prstGeom prst="rect">
            <a:avLst/>
          </a:prstGeom>
        </p:spPr>
      </p:pic>
      <p:pic>
        <p:nvPicPr>
          <p:cNvPr id="29" name="Picture 2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F237779-D30D-4493-AFB9-ADBC97F0E6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927002" y="4935696"/>
            <a:ext cx="1178295" cy="1183555"/>
          </a:xfrm>
          <a:prstGeom prst="rect">
            <a:avLst/>
          </a:prstGeom>
        </p:spPr>
      </p:pic>
      <p:pic>
        <p:nvPicPr>
          <p:cNvPr id="31" name="Picture 30" descr="A picture containing text&#10;&#10;Description automatically generated">
            <a:extLst>
              <a:ext uri="{FF2B5EF4-FFF2-40B4-BE49-F238E27FC236}">
                <a16:creationId xmlns:a16="http://schemas.microsoft.com/office/drawing/2014/main" id="{7695C0E7-7C63-4F25-96D5-F3668AA2143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8105298" y="4935697"/>
            <a:ext cx="1412216" cy="1130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710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BC489A9-6E78-4E91-8BC5-4450A485B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7131" y="129699"/>
            <a:ext cx="1737511" cy="9266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2DB553-72AE-4DD1-9328-221FF253FA90}"/>
              </a:ext>
            </a:extLst>
          </p:cNvPr>
          <p:cNvSpPr txBox="1"/>
          <p:nvPr/>
        </p:nvSpPr>
        <p:spPr>
          <a:xfrm>
            <a:off x="503583" y="397565"/>
            <a:ext cx="6533321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Animals that live at home</a:t>
            </a:r>
            <a:endParaRPr lang="en-IN" sz="3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A360DC-7D68-4DCB-854D-A65B9CC42A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179" y="2850253"/>
            <a:ext cx="2333625" cy="19526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4183C9C-89F1-4250-9B21-6403105D19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1019" y="1583443"/>
            <a:ext cx="1751981" cy="224312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8A75961-CDDC-4A39-B62A-A2E3C3537E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53054" y="1583443"/>
            <a:ext cx="1228153" cy="195262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D30F482-2EB7-49FB-B682-36EE3474E7E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5054"/>
          <a:stretch/>
        </p:blipFill>
        <p:spPr>
          <a:xfrm>
            <a:off x="5363591" y="3296478"/>
            <a:ext cx="1400175" cy="25322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D89839F-EA57-4D02-8E69-FF5C6C723946}"/>
              </a:ext>
            </a:extLst>
          </p:cNvPr>
          <p:cNvSpPr txBox="1"/>
          <p:nvPr/>
        </p:nvSpPr>
        <p:spPr>
          <a:xfrm>
            <a:off x="1056241" y="4969565"/>
            <a:ext cx="1342404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Parrot</a:t>
            </a:r>
            <a:endParaRPr lang="en-IN" sz="3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E90C48-187F-46D1-81F6-031425F86610}"/>
              </a:ext>
            </a:extLst>
          </p:cNvPr>
          <p:cNvSpPr txBox="1"/>
          <p:nvPr/>
        </p:nvSpPr>
        <p:spPr>
          <a:xfrm>
            <a:off x="7443166" y="3770752"/>
            <a:ext cx="892451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Cat</a:t>
            </a:r>
            <a:endParaRPr lang="en-IN" sz="3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A6F0B5B-6C2D-42A3-A34B-FAC32534805D}"/>
              </a:ext>
            </a:extLst>
          </p:cNvPr>
          <p:cNvSpPr txBox="1"/>
          <p:nvPr/>
        </p:nvSpPr>
        <p:spPr>
          <a:xfrm>
            <a:off x="5421362" y="5995769"/>
            <a:ext cx="1342404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Rabbit</a:t>
            </a:r>
            <a:endParaRPr lang="en-IN" sz="3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E2D842-DA16-4D00-89AA-CEB2FC6A1D6A}"/>
              </a:ext>
            </a:extLst>
          </p:cNvPr>
          <p:cNvSpPr txBox="1"/>
          <p:nvPr/>
        </p:nvSpPr>
        <p:spPr>
          <a:xfrm>
            <a:off x="3613974" y="3852832"/>
            <a:ext cx="928437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Dog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434000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BC489A9-6E78-4E91-8BC5-4450A485B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7131" y="129699"/>
            <a:ext cx="1737511" cy="9266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2DB553-72AE-4DD1-9328-221FF253FA90}"/>
              </a:ext>
            </a:extLst>
          </p:cNvPr>
          <p:cNvSpPr txBox="1"/>
          <p:nvPr/>
        </p:nvSpPr>
        <p:spPr>
          <a:xfrm>
            <a:off x="503583" y="397565"/>
            <a:ext cx="6533321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Animals that live on a farm</a:t>
            </a:r>
            <a:endParaRPr lang="en-IN" sz="3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89839F-EA57-4D02-8E69-FF5C6C723946}"/>
              </a:ext>
            </a:extLst>
          </p:cNvPr>
          <p:cNvSpPr txBox="1"/>
          <p:nvPr/>
        </p:nvSpPr>
        <p:spPr>
          <a:xfrm>
            <a:off x="1056241" y="4969565"/>
            <a:ext cx="1342404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Goat</a:t>
            </a:r>
            <a:endParaRPr lang="en-IN" sz="3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E90C48-187F-46D1-81F6-031425F86610}"/>
              </a:ext>
            </a:extLst>
          </p:cNvPr>
          <p:cNvSpPr txBox="1"/>
          <p:nvPr/>
        </p:nvSpPr>
        <p:spPr>
          <a:xfrm>
            <a:off x="7219759" y="3744697"/>
            <a:ext cx="1170747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Horse</a:t>
            </a:r>
            <a:endParaRPr lang="en-IN" sz="3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A6F0B5B-6C2D-42A3-A34B-FAC32534805D}"/>
              </a:ext>
            </a:extLst>
          </p:cNvPr>
          <p:cNvSpPr txBox="1"/>
          <p:nvPr/>
        </p:nvSpPr>
        <p:spPr>
          <a:xfrm>
            <a:off x="4900922" y="5908669"/>
            <a:ext cx="1473374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Donkey</a:t>
            </a:r>
            <a:endParaRPr lang="en-IN" sz="3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E2D842-DA16-4D00-89AA-CEB2FC6A1D6A}"/>
              </a:ext>
            </a:extLst>
          </p:cNvPr>
          <p:cNvSpPr txBox="1"/>
          <p:nvPr/>
        </p:nvSpPr>
        <p:spPr>
          <a:xfrm>
            <a:off x="3613974" y="3852832"/>
            <a:ext cx="928437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Cow</a:t>
            </a:r>
            <a:endParaRPr lang="en-IN" sz="3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23250C-C4A7-4978-B729-D84A26F6D7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0050" y="2146532"/>
            <a:ext cx="2776283" cy="162422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DBCF45A-E9E2-4A20-BE48-C89DDAB4C3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408" y="2794439"/>
            <a:ext cx="2343150" cy="19526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1E3A788-BF93-452B-9A77-F6676EB8EC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5111" y="1735659"/>
            <a:ext cx="2390775" cy="19145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441F9D0-CD6B-40B9-9730-B6C68131EA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37445" y="3912699"/>
            <a:ext cx="1817825" cy="1875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501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BC489A9-6E78-4E91-8BC5-4450A485B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7131" y="129699"/>
            <a:ext cx="1737511" cy="9266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2DB553-72AE-4DD1-9328-221FF253FA90}"/>
              </a:ext>
            </a:extLst>
          </p:cNvPr>
          <p:cNvSpPr txBox="1"/>
          <p:nvPr/>
        </p:nvSpPr>
        <p:spPr>
          <a:xfrm>
            <a:off x="503583" y="397565"/>
            <a:ext cx="6533321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Animals that live in the forest</a:t>
            </a:r>
            <a:endParaRPr lang="en-IN" sz="3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D89839F-EA57-4D02-8E69-FF5C6C723946}"/>
              </a:ext>
            </a:extLst>
          </p:cNvPr>
          <p:cNvSpPr txBox="1"/>
          <p:nvPr/>
        </p:nvSpPr>
        <p:spPr>
          <a:xfrm>
            <a:off x="1056241" y="4969565"/>
            <a:ext cx="1342404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Tiger</a:t>
            </a:r>
            <a:endParaRPr lang="en-IN" sz="3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E90C48-187F-46D1-81F6-031425F86610}"/>
              </a:ext>
            </a:extLst>
          </p:cNvPr>
          <p:cNvSpPr txBox="1"/>
          <p:nvPr/>
        </p:nvSpPr>
        <p:spPr>
          <a:xfrm>
            <a:off x="7219759" y="3744697"/>
            <a:ext cx="1170747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 Lion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A6F0B5B-6C2D-42A3-A34B-FAC32534805D}"/>
              </a:ext>
            </a:extLst>
          </p:cNvPr>
          <p:cNvSpPr txBox="1"/>
          <p:nvPr/>
        </p:nvSpPr>
        <p:spPr>
          <a:xfrm>
            <a:off x="4900922" y="5908669"/>
            <a:ext cx="1473374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   Deer</a:t>
            </a:r>
            <a:endParaRPr lang="en-IN" sz="3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E2D842-DA16-4D00-89AA-CEB2FC6A1D6A}"/>
              </a:ext>
            </a:extLst>
          </p:cNvPr>
          <p:cNvSpPr txBox="1"/>
          <p:nvPr/>
        </p:nvSpPr>
        <p:spPr>
          <a:xfrm>
            <a:off x="2847834" y="3691965"/>
            <a:ext cx="1844817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/>
              <a:t>Elephant</a:t>
            </a:r>
            <a:endParaRPr lang="en-IN" sz="32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E0C7589-B59F-4267-9FD2-634DDC95D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694" y="2673134"/>
            <a:ext cx="1844817" cy="21431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0ECB6C2-613D-4D22-9411-F099F72AF0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3511" y="1482901"/>
            <a:ext cx="2953464" cy="229327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CD4D0CB-9D1D-4902-BC70-C8398920CC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086" y="1639671"/>
            <a:ext cx="2209800" cy="20669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AC6E615-99CF-40A3-8262-A9A8847183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63315" y="3695961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185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1256F1F-B8B1-4084-8341-3551A901B9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7131" y="129699"/>
            <a:ext cx="1737511" cy="92667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B7EC836-AE89-429C-8103-A864EEE09C0E}"/>
              </a:ext>
            </a:extLst>
          </p:cNvPr>
          <p:cNvSpPr txBox="1"/>
          <p:nvPr/>
        </p:nvSpPr>
        <p:spPr>
          <a:xfrm>
            <a:off x="357809" y="530087"/>
            <a:ext cx="3352800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4D2AFF-846E-4E87-9381-A91DC4C60B94}"/>
              </a:ext>
            </a:extLst>
          </p:cNvPr>
          <p:cNvSpPr txBox="1"/>
          <p:nvPr/>
        </p:nvSpPr>
        <p:spPr>
          <a:xfrm>
            <a:off x="450574" y="1537252"/>
            <a:ext cx="8865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Make a list of pet animals, domestic animals, wild animals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3056EE-D9E6-4BD7-A129-D89AE3E9F77C}"/>
              </a:ext>
            </a:extLst>
          </p:cNvPr>
          <p:cNvSpPr txBox="1"/>
          <p:nvPr/>
        </p:nvSpPr>
        <p:spPr>
          <a:xfrm>
            <a:off x="357809" y="2541353"/>
            <a:ext cx="2372139" cy="37865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D53B98-C6CD-4063-A8EC-C5A3ADF4348F}"/>
              </a:ext>
            </a:extLst>
          </p:cNvPr>
          <p:cNvSpPr txBox="1"/>
          <p:nvPr/>
        </p:nvSpPr>
        <p:spPr>
          <a:xfrm>
            <a:off x="3213653" y="2541353"/>
            <a:ext cx="2372139" cy="37865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F1FD6D-ED42-4EF7-89F1-F21BEF4064E9}"/>
              </a:ext>
            </a:extLst>
          </p:cNvPr>
          <p:cNvSpPr txBox="1"/>
          <p:nvPr/>
        </p:nvSpPr>
        <p:spPr>
          <a:xfrm>
            <a:off x="6288157" y="2482862"/>
            <a:ext cx="2372139" cy="37865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B3978E-9100-4D0E-98A6-2C41531ADD47}"/>
              </a:ext>
            </a:extLst>
          </p:cNvPr>
          <p:cNvSpPr txBox="1"/>
          <p:nvPr/>
        </p:nvSpPr>
        <p:spPr>
          <a:xfrm>
            <a:off x="450574" y="2769704"/>
            <a:ext cx="2060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     Pet</a:t>
            </a:r>
            <a:endParaRPr lang="en-IN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E1168D-55AA-4396-A7CE-031456A53D73}"/>
              </a:ext>
            </a:extLst>
          </p:cNvPr>
          <p:cNvSpPr txBox="1"/>
          <p:nvPr/>
        </p:nvSpPr>
        <p:spPr>
          <a:xfrm>
            <a:off x="3617844" y="2862470"/>
            <a:ext cx="17492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Domestic</a:t>
            </a:r>
            <a:endParaRPr lang="en-IN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97F522A-A7D0-4A79-B10C-679EBDBBCA42}"/>
              </a:ext>
            </a:extLst>
          </p:cNvPr>
          <p:cNvSpPr txBox="1"/>
          <p:nvPr/>
        </p:nvSpPr>
        <p:spPr>
          <a:xfrm>
            <a:off x="6599582" y="2769704"/>
            <a:ext cx="1749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    Wild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2447888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249" name="Google Shape;55;p13"/>
          <p:cNvPicPr preferRelativeResize="0">
            <a:picLocks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7915700" y="167333"/>
            <a:ext cx="1772747" cy="833803"/>
          </a:xfrm>
          <a:prstGeom prst="rect">
            <a:avLst/>
          </a:prstGeom>
          <a:noFill/>
          <a:ln>
            <a:noFill/>
          </a:ln>
        </p:spPr>
      </p:pic>
      <p:sp>
        <p:nvSpPr>
          <p:cNvPr id="1048701" name="Text Box 1"/>
          <p:cNvSpPr txBox="1"/>
          <p:nvPr/>
        </p:nvSpPr>
        <p:spPr>
          <a:xfrm>
            <a:off x="1406618" y="2879106"/>
            <a:ext cx="7093110" cy="104374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17388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2777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2777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17388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2777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2777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731</TotalTime>
  <Words>101</Words>
  <Application>Microsoft Office PowerPoint</Application>
  <PresentationFormat>A4 Paper (210x297 mm)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OCAC</dc:creator>
  <cp:lastModifiedBy>918018089840</cp:lastModifiedBy>
  <cp:revision>50</cp:revision>
  <dcterms:created xsi:type="dcterms:W3CDTF">2020-08-12T15:11:58Z</dcterms:created>
  <dcterms:modified xsi:type="dcterms:W3CDTF">2022-01-05T02:08:28Z</dcterms:modified>
</cp:coreProperties>
</file>