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290" r:id="rId3"/>
    <p:sldId id="308" r:id="rId4"/>
    <p:sldId id="312" r:id="rId5"/>
    <p:sldId id="313" r:id="rId6"/>
    <p:sldId id="314" r:id="rId7"/>
    <p:sldId id="315" r:id="rId8"/>
    <p:sldId id="316" r:id="rId9"/>
    <p:sldId id="318" r:id="rId10"/>
    <p:sldId id="317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21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8/29/2021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5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LEAF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95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99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94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31.08.2021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NO-70,71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 T   (In  bk)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FFC8-9C04-412B-ABDA-B049FD72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  letter-T(bk </a:t>
            </a:r>
            <a:r>
              <a:rPr lang="en-US" dirty="0" err="1"/>
              <a:t>pg</a:t>
            </a:r>
            <a:r>
              <a:rPr lang="en-US" dirty="0"/>
              <a:t> no-71)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22A8FD-F8AE-4C18-88CD-C759959B9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5480" y="836712"/>
            <a:ext cx="9865096" cy="61658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3830D-722B-45C7-9C93-B04EEDF23CB6}"/>
              </a:ext>
            </a:extLst>
          </p:cNvPr>
          <p:cNvSpPr txBox="1"/>
          <p:nvPr/>
        </p:nvSpPr>
        <p:spPr>
          <a:xfrm rot="19397874">
            <a:off x="71489" y="154621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B3BC8-953E-4DAC-BB20-147FB3C6DA32}"/>
              </a:ext>
            </a:extLst>
          </p:cNvPr>
          <p:cNvSpPr txBox="1"/>
          <p:nvPr/>
        </p:nvSpPr>
        <p:spPr>
          <a:xfrm rot="18938477">
            <a:off x="-140007" y="222057"/>
            <a:ext cx="1907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31/08/21</a:t>
            </a:r>
            <a:endParaRPr lang="en-IN" sz="2800" dirty="0"/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9EDE7334-36D2-4B49-8754-215A702425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45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" y="13178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31/08/21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6241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T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work given in bk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41813" y="3304717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NO-70 -LETTER   </a:t>
            </a:r>
            <a:r>
              <a:rPr lang="en-US" sz="2400" b="1" dirty="0">
                <a:solidFill>
                  <a:schemeClr val="bg1"/>
                </a:solidFill>
              </a:rPr>
              <a:t>T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091237"/>
            <a:ext cx="3323824" cy="2625795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E9D29-A489-4547-A389-DDB61036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99656" y="1387438"/>
            <a:ext cx="2564719" cy="2033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E7673-0B8E-4932-A3F8-B62281554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94" y="1403778"/>
            <a:ext cx="3133355" cy="20333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C7448C-2763-472E-871B-FFD9ED1E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180" y="1507497"/>
            <a:ext cx="2448272" cy="1929673"/>
          </a:xfrm>
          <a:prstGeom prst="rect">
            <a:avLst/>
          </a:pr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1D5FA9DA-AC9E-49B8-943E-CFE56D85AA9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378254A-D43E-414B-9FCA-6812935854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256" y="4261572"/>
            <a:ext cx="1587074" cy="20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F6ED-4470-4C01-BFD4-9C689693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77" y="188640"/>
            <a:ext cx="10972800" cy="260648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letter-L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9D238E-42F0-40D0-A2EC-5F9CD482B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94" y="1916832"/>
            <a:ext cx="4167906" cy="381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A6284-33D5-4089-BB10-1FA6B60A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340768"/>
            <a:ext cx="3888432" cy="4968552"/>
          </a:xfrm>
          <a:prstGeom prst="rect">
            <a:avLst/>
          </a:prstGeo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92AD1CFF-F885-4EA5-AF81-8798E2EDE3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8528" y="572683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332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C535-E846-45AC-A5DB-40ECEB1E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3A26F7-78D9-4D1D-80B1-903B01C78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5880" y="1511984"/>
            <a:ext cx="2520280" cy="186099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CB850-5295-47FA-85EF-869DC8491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1268760"/>
            <a:ext cx="3600400" cy="2154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EDF65-88DC-48D4-8DA5-B39635E03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014" y="4114164"/>
            <a:ext cx="3121152" cy="2267164"/>
          </a:xfrm>
          <a:prstGeom prst="rect">
            <a:avLst/>
          </a:prstGeom>
        </p:spPr>
      </p:pic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C5204529-DBDC-4D2F-9901-015E74988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368" y="3645024"/>
            <a:ext cx="2115820" cy="3057203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A6A2173-F6B6-495A-BF0F-2B25EA43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6" y="1764687"/>
            <a:ext cx="4167906" cy="3810000"/>
          </a:xfrm>
          <a:prstGeom prst="rect">
            <a:avLst/>
          </a:prstGeom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B218E18C-33EA-4FA9-9EBE-A165E26315B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76102" y="5963269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201B40-0115-4E0E-871A-01E34A933CE8}"/>
              </a:ext>
            </a:extLst>
          </p:cNvPr>
          <p:cNvSpPr txBox="1"/>
          <p:nvPr/>
        </p:nvSpPr>
        <p:spPr>
          <a:xfrm>
            <a:off x="5728913" y="3485021"/>
            <a:ext cx="886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LOTUS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612CE-DB6C-4901-87AA-E5CF8B74B2DD}"/>
              </a:ext>
            </a:extLst>
          </p:cNvPr>
          <p:cNvSpPr txBox="1"/>
          <p:nvPr/>
        </p:nvSpPr>
        <p:spPr>
          <a:xfrm>
            <a:off x="9793166" y="3349660"/>
            <a:ext cx="67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2786F-AD96-4AE0-80E8-827B250B5090}"/>
              </a:ext>
            </a:extLst>
          </p:cNvPr>
          <p:cNvSpPr txBox="1"/>
          <p:nvPr/>
        </p:nvSpPr>
        <p:spPr>
          <a:xfrm>
            <a:off x="5265957" y="6196662"/>
            <a:ext cx="90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LEMON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BE7DE8-D3C5-4737-BB6D-745F44334242}"/>
              </a:ext>
            </a:extLst>
          </p:cNvPr>
          <p:cNvSpPr txBox="1"/>
          <p:nvPr/>
        </p:nvSpPr>
        <p:spPr>
          <a:xfrm>
            <a:off x="9911908" y="6232009"/>
            <a:ext cx="90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LEAF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1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92371-75AF-4DE4-92F7-84996018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449"/>
            <a:ext cx="10972800" cy="418239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pictures 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6D8B9E-03AC-4D53-A130-4714146B4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184" y="1450140"/>
            <a:ext cx="2862064" cy="241334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D0CA7-5124-48FC-9605-F0CE238DB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450140"/>
            <a:ext cx="3595688" cy="28660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B0B8CA-CF3A-4880-90CB-143E787C1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824" y="1245666"/>
            <a:ext cx="3470176" cy="327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639FD1-2700-4A64-A485-3BAC5426D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60" y="4149080"/>
            <a:ext cx="1728192" cy="2016224"/>
          </a:xfrm>
          <a:prstGeom prst="rect">
            <a:avLst/>
          </a:prstGeom>
        </p:spPr>
      </p:pic>
      <p:pic>
        <p:nvPicPr>
          <p:cNvPr id="18" name="Google Shape;55;p13">
            <a:extLst>
              <a:ext uri="{FF2B5EF4-FFF2-40B4-BE49-F238E27FC236}">
                <a16:creationId xmlns:a16="http://schemas.microsoft.com/office/drawing/2014/main" id="{B2DAC088-F679-485F-B3F2-330480FCB4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06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95D2-1A5A-44E6-AC47-D96E0C35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letter 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0E0517-C49B-4926-83A9-602D599BE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1772816"/>
            <a:ext cx="3672408" cy="35611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4163C-6754-4A80-A5F9-99EE6685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1340768"/>
            <a:ext cx="3112740" cy="3816424"/>
          </a:xfrm>
          <a:prstGeom prst="rect">
            <a:avLst/>
          </a:prstGeom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A4AE099B-DC3C-4E3D-A990-AC4200D8D0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59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52AF-DD31-4F0E-8234-6500A4B0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en-US" dirty="0"/>
              <a:t>Phonetic  song of letter-T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32A1BB-C84D-4AC3-86E1-0D0ACA2F6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980728"/>
            <a:ext cx="10585176" cy="5602634"/>
          </a:xfrm>
        </p:spPr>
      </p:pic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5D3D840E-D3D7-4EC3-ACDD-5B4EFAC632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1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277E-CE9B-4D3C-9A26-A06C78E6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 related to letter 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F03E29-A573-4C44-8082-9B9BB27CB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5860" y="1223242"/>
            <a:ext cx="2520280" cy="208890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DDE26-4B74-4A82-8E02-0D333354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288" y="1223242"/>
            <a:ext cx="2276475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DF8F9B-CAE8-44E7-B0D8-AB052CE35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549" y="3803550"/>
            <a:ext cx="2524125" cy="2334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B69AD-50FA-49A1-9E6D-86197FE38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288" y="4084606"/>
            <a:ext cx="2143125" cy="2143125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74A7928F-E0E4-4158-A2A2-1B092F13F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24" y="1772816"/>
            <a:ext cx="3240360" cy="3888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F852A6-2303-4B91-8767-8E4D648C41FD}"/>
              </a:ext>
            </a:extLst>
          </p:cNvPr>
          <p:cNvSpPr txBox="1"/>
          <p:nvPr/>
        </p:nvSpPr>
        <p:spPr>
          <a:xfrm>
            <a:off x="5688710" y="3188515"/>
            <a:ext cx="814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TIGER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87F634-1189-4E51-A71E-25A06A52A1FE}"/>
              </a:ext>
            </a:extLst>
          </p:cNvPr>
          <p:cNvSpPr txBox="1"/>
          <p:nvPr/>
        </p:nvSpPr>
        <p:spPr>
          <a:xfrm>
            <a:off x="9742094" y="3127478"/>
            <a:ext cx="933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TREE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F475D5-B95D-4624-A0E7-4170C458348B}"/>
              </a:ext>
            </a:extLst>
          </p:cNvPr>
          <p:cNvSpPr txBox="1"/>
          <p:nvPr/>
        </p:nvSpPr>
        <p:spPr>
          <a:xfrm>
            <a:off x="5443293" y="6205210"/>
            <a:ext cx="1318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TORTOISE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B0DDF0-D5CE-477F-8FC7-4E868F003065}"/>
              </a:ext>
            </a:extLst>
          </p:cNvPr>
          <p:cNvSpPr txBox="1"/>
          <p:nvPr/>
        </p:nvSpPr>
        <p:spPr>
          <a:xfrm>
            <a:off x="9306480" y="6137919"/>
            <a:ext cx="124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TOMAT0</a:t>
            </a:r>
            <a:endParaRPr lang="en-IN" dirty="0"/>
          </a:p>
        </p:txBody>
      </p:sp>
      <p:pic>
        <p:nvPicPr>
          <p:cNvPr id="27" name="Google Shape;55;p13">
            <a:extLst>
              <a:ext uri="{FF2B5EF4-FFF2-40B4-BE49-F238E27FC236}">
                <a16:creationId xmlns:a16="http://schemas.microsoft.com/office/drawing/2014/main" id="{A7D73E77-D27D-4DF9-BA40-ABB6557E472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27249" y="579956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7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3D95-690E-4628-9683-016B992E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Read it five </a:t>
            </a:r>
            <a:r>
              <a:rPr lang="en-US" dirty="0" err="1"/>
              <a:t>timesBk</a:t>
            </a:r>
            <a:r>
              <a:rPr lang="en-US" dirty="0"/>
              <a:t> Pg-no-70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8EAF1-1772-4272-B3B6-78606F33A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6712"/>
            <a:ext cx="10814992" cy="60212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43BF7-4D2F-43D3-AB8B-B37A92FCA7C8}"/>
              </a:ext>
            </a:extLst>
          </p:cNvPr>
          <p:cNvSpPr txBox="1"/>
          <p:nvPr/>
        </p:nvSpPr>
        <p:spPr>
          <a:xfrm rot="19397874">
            <a:off x="71489" y="154621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76F07-9008-4244-B947-AAAF93E0E787}"/>
              </a:ext>
            </a:extLst>
          </p:cNvPr>
          <p:cNvSpPr txBox="1"/>
          <p:nvPr/>
        </p:nvSpPr>
        <p:spPr>
          <a:xfrm rot="18938477">
            <a:off x="-42903" y="241626"/>
            <a:ext cx="1584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31/08/21</a:t>
            </a:r>
            <a:endParaRPr lang="en-IN" sz="2800" dirty="0"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0D011564-15C7-40F4-8481-EAD8734602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4400" y="5556953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56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113</Words>
  <Application>Microsoft Office PowerPoint</Application>
  <PresentationFormat>Widescreen</PresentationFormat>
  <Paragraphs>43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Recapitulation</vt:lpstr>
      <vt:lpstr>Identification of letter-L</vt:lpstr>
      <vt:lpstr>Picture related to letter-L</vt:lpstr>
      <vt:lpstr>Identify the given pictures </vt:lpstr>
      <vt:lpstr>Identification of letter T</vt:lpstr>
      <vt:lpstr>Phonetic  song of letter-T</vt:lpstr>
      <vt:lpstr>Pictures related to letter T</vt:lpstr>
      <vt:lpstr>Read it five timesBk Pg-no-70</vt:lpstr>
      <vt:lpstr>Trace and write  letter-T(bk pg no-71)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151</cp:revision>
  <dcterms:created xsi:type="dcterms:W3CDTF">2020-05-19T18:02:17Z</dcterms:created>
  <dcterms:modified xsi:type="dcterms:W3CDTF">2021-08-29T08:34:48Z</dcterms:modified>
</cp:coreProperties>
</file>