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notesMasterIdLst>
    <p:notesMasterId r:id="rId12"/>
  </p:notesMasterIdLst>
  <p:sldIdLst>
    <p:sldId id="269" r:id="rId2"/>
    <p:sldId id="330" r:id="rId3"/>
    <p:sldId id="332" r:id="rId4"/>
    <p:sldId id="329" r:id="rId5"/>
    <p:sldId id="338" r:id="rId6"/>
    <p:sldId id="317" r:id="rId7"/>
    <p:sldId id="318" r:id="rId8"/>
    <p:sldId id="339" r:id="rId9"/>
    <p:sldId id="281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0" autoAdjust="0"/>
    <p:restoredTop sz="94660"/>
  </p:normalViewPr>
  <p:slideViewPr>
    <p:cSldViewPr>
      <p:cViewPr varScale="1">
        <p:scale>
          <a:sx n="68" d="100"/>
          <a:sy n="68" d="100"/>
        </p:scale>
        <p:origin x="76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BE4D-A29F-4FF1-BD38-B757CC864882}" type="datetimeFigureOut">
              <a:rPr lang="en-US" smtClean="0"/>
              <a:pPr/>
              <a:t>11/30/2021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E7C16-A84C-4FE6-980D-F0EBA065B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440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</a:t>
            </a:r>
            <a:r>
              <a:rPr lang="en-US" baseline="0" dirty="0"/>
              <a:t> children  let‘s write in a book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6.jp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jpg"/><Relationship Id="rId7" Type="http://schemas.openxmlformats.org/officeDocument/2006/relationships/image" Target="../media/image11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29.png"/><Relationship Id="rId5" Type="http://schemas.openxmlformats.org/officeDocument/2006/relationships/image" Target="../media/image25.gif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gi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15016"/>
            <a:ext cx="12192000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2504" y="57693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667504" y="1714488"/>
            <a:ext cx="2886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CLASS : NURSERY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667504" y="2357430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DATE -30/11/21</a:t>
            </a:r>
            <a:endParaRPr lang="en-IN" sz="2800" dirty="0"/>
          </a:p>
        </p:txBody>
      </p:sp>
      <p:sp>
        <p:nvSpPr>
          <p:cNvPr id="8" name="Rectangle 7"/>
          <p:cNvSpPr/>
          <p:nvPr/>
        </p:nvSpPr>
        <p:spPr>
          <a:xfrm>
            <a:off x="6524627" y="2857496"/>
            <a:ext cx="3429025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6524626" y="3500438"/>
            <a:ext cx="49719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 TOPIC- ACTIVITY IN NT BK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1752" y="4071942"/>
            <a:ext cx="5618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   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Nursery-3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8" y="0"/>
            <a:ext cx="6381753" cy="58196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24628" y="2857496"/>
            <a:ext cx="3429025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5473" y="2714620"/>
            <a:ext cx="819153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</a:p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F85F7-F1E0-40C5-BE2A-9936D12C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Identification of letter C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9C8B51-763E-4815-AD54-40F39FF99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42" y="1844824"/>
            <a:ext cx="4171528" cy="360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03519E-E4C7-4AEF-8699-C8287345B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1739280"/>
            <a:ext cx="4464496" cy="3921968"/>
          </a:xfrm>
          <a:prstGeom prst="rect">
            <a:avLst/>
          </a:prstGeom>
        </p:spPr>
      </p:pic>
      <p:pic>
        <p:nvPicPr>
          <p:cNvPr id="5" name="Google Shape;55;p13">
            <a:extLst>
              <a:ext uri="{FF2B5EF4-FFF2-40B4-BE49-F238E27FC236}">
                <a16:creationId xmlns:a16="http://schemas.microsoft.com/office/drawing/2014/main" id="{6C239C51-832F-433F-8600-DCADE55A1B1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48528" y="0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9433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8A589-4154-4ED3-BBA3-13BDBA20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188640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US" dirty="0"/>
              <a:t>Picture </a:t>
            </a:r>
            <a:r>
              <a:rPr lang="en-US" dirty="0" err="1"/>
              <a:t>releted</a:t>
            </a:r>
            <a:r>
              <a:rPr lang="en-US" dirty="0"/>
              <a:t> to letter -C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3C8986-447D-4472-B5F9-60E775FE0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425" y="676854"/>
            <a:ext cx="2190750" cy="29249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E6CBFE-3515-4D06-A583-1A4B6BD4A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5949" y="1215401"/>
            <a:ext cx="2466975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3504AB-D29B-49C2-B3FA-E619FAD86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872" y="4725144"/>
            <a:ext cx="2962275" cy="1543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1BADAA-1247-4B6D-B567-E8E3CB587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875" y="5097735"/>
            <a:ext cx="2905125" cy="1571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7F861D-B862-42EA-873A-F51EEA3328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82" y="1515029"/>
            <a:ext cx="4171528" cy="3600400"/>
          </a:xfrm>
          <a:prstGeom prst="rect">
            <a:avLst/>
          </a:prstGeom>
        </p:spPr>
      </p:pic>
      <p:pic>
        <p:nvPicPr>
          <p:cNvPr id="10" name="Google Shape;55;p13">
            <a:extLst>
              <a:ext uri="{FF2B5EF4-FFF2-40B4-BE49-F238E27FC236}">
                <a16:creationId xmlns:a16="http://schemas.microsoft.com/office/drawing/2014/main" id="{C9AC17F4-5728-42B7-8B6E-2AC8A332356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02449" y="188640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5561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C746-4127-4FC3-B22A-74EFF9C3F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Identify and name the picture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116DFA-9254-4801-812D-797A6E0B7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78" y="908720"/>
            <a:ext cx="2598936" cy="29249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90F987-09DA-4F5A-B7A3-2DD97742B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224" y="1064530"/>
            <a:ext cx="2276872" cy="21876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DD02D5-E4BF-4E52-86DA-A734CF632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364" y="1047208"/>
            <a:ext cx="4046240" cy="2924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F23AC9-FC23-4CA1-A359-9536722A58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119" y="3996854"/>
            <a:ext cx="3676650" cy="25865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50C2F7-41A8-4EC2-88AD-9366BE2C7A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7996" y="4380519"/>
            <a:ext cx="2628900" cy="17430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C74C8C-B693-4413-A3AA-96DDCDF10965}"/>
              </a:ext>
            </a:extLst>
          </p:cNvPr>
          <p:cNvSpPr txBox="1"/>
          <p:nvPr/>
        </p:nvSpPr>
        <p:spPr>
          <a:xfrm>
            <a:off x="1321324" y="4036422"/>
            <a:ext cx="1534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CANDLE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A2F47A-B81E-4F79-BC49-CAE88B365967}"/>
              </a:ext>
            </a:extLst>
          </p:cNvPr>
          <p:cNvSpPr txBox="1"/>
          <p:nvPr/>
        </p:nvSpPr>
        <p:spPr>
          <a:xfrm>
            <a:off x="5231904" y="324433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CAKE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D77B29-0D51-4B8D-879D-728182BC20E7}"/>
              </a:ext>
            </a:extLst>
          </p:cNvPr>
          <p:cNvSpPr txBox="1"/>
          <p:nvPr/>
        </p:nvSpPr>
        <p:spPr>
          <a:xfrm>
            <a:off x="8865123" y="3684086"/>
            <a:ext cx="1840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CAMEL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6C9818-4429-46CA-9CFF-907A2532A9BA}"/>
              </a:ext>
            </a:extLst>
          </p:cNvPr>
          <p:cNvSpPr txBox="1"/>
          <p:nvPr/>
        </p:nvSpPr>
        <p:spPr>
          <a:xfrm>
            <a:off x="5216196" y="6188827"/>
            <a:ext cx="149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COW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55489C-768F-4CAB-AB91-A4BEE7C136CC}"/>
              </a:ext>
            </a:extLst>
          </p:cNvPr>
          <p:cNvSpPr txBox="1"/>
          <p:nvPr/>
        </p:nvSpPr>
        <p:spPr>
          <a:xfrm>
            <a:off x="9722578" y="6131466"/>
            <a:ext cx="149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CRAYONS</a:t>
            </a:r>
            <a:endParaRPr lang="en-IN" sz="2400" dirty="0">
              <a:solidFill>
                <a:srgbClr val="FF0000"/>
              </a:solidFill>
            </a:endParaRPr>
          </a:p>
        </p:txBody>
      </p:sp>
      <p:pic>
        <p:nvPicPr>
          <p:cNvPr id="17" name="Google Shape;55;p13">
            <a:extLst>
              <a:ext uri="{FF2B5EF4-FFF2-40B4-BE49-F238E27FC236}">
                <a16:creationId xmlns:a16="http://schemas.microsoft.com/office/drawing/2014/main" id="{5C1B2E5E-F3AB-410D-8819-411AE247B5B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05845" y="11552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6613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9CA7-119A-4B9D-AB56-E9F87A302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8058"/>
          </a:xfrm>
        </p:spPr>
        <p:txBody>
          <a:bodyPr>
            <a:normAutofit fontScale="90000"/>
          </a:bodyPr>
          <a:lstStyle/>
          <a:p>
            <a:endParaRPr lang="en-IN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0749A1-872D-4FDE-85DF-A96E22D8A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56792"/>
            <a:ext cx="2232248" cy="23042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AFBF4A-FA96-476B-A5A2-0EB1FF42B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752" y="1250758"/>
            <a:ext cx="1584176" cy="291632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0AF026-23DD-40B1-9812-C71CD3B2D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832" y="1227603"/>
            <a:ext cx="1714400" cy="29163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D5B491-0F84-4C5C-87EA-0DD52C0E72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1201" y="1717923"/>
            <a:ext cx="2143125" cy="214312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EAE1BDB7-AB3D-48FB-8CD2-AB70E61B7039}"/>
              </a:ext>
            </a:extLst>
          </p:cNvPr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448" y="4317685"/>
            <a:ext cx="2448272" cy="21057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134AEA-B25E-4C13-8DC0-9F11D8273E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4354" y="4437417"/>
            <a:ext cx="1872208" cy="1985979"/>
          </a:xfrm>
          <a:prstGeom prst="rect">
            <a:avLst/>
          </a:prstGeom>
        </p:spPr>
      </p:pic>
      <p:pic>
        <p:nvPicPr>
          <p:cNvPr id="10" name="Google Shape;55;p13">
            <a:extLst>
              <a:ext uri="{FF2B5EF4-FFF2-40B4-BE49-F238E27FC236}">
                <a16:creationId xmlns:a16="http://schemas.microsoft.com/office/drawing/2014/main" id="{DE6D47A3-B4EB-411C-9044-352E9CC02C3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69088" y="-29870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0773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4290"/>
            <a:ext cx="10972800" cy="591187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2" descr="C:\Users\Admin\Desktop\writing gif.tx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12" y="285728"/>
            <a:ext cx="10572824" cy="5715040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 rot="19459574" flipH="1">
            <a:off x="3695315" y="580118"/>
            <a:ext cx="2429926" cy="136862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 rot="18694011">
            <a:off x="4192642" y="1108169"/>
            <a:ext cx="1382110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/>
              <a:t>HI children </a:t>
            </a:r>
            <a:endParaRPr lang="en-IN" dirty="0"/>
          </a:p>
        </p:txBody>
      </p:sp>
      <p:pic>
        <p:nvPicPr>
          <p:cNvPr id="9" name="Google Shape;55;p13">
            <a:extLst>
              <a:ext uri="{FF2B5EF4-FFF2-40B4-BE49-F238E27FC236}">
                <a16:creationId xmlns:a16="http://schemas.microsoft.com/office/drawing/2014/main" id="{1E93C4A3-AC19-43D5-8043-DFB40C9DDB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40050" y="141222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RITIN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344" y="96449"/>
            <a:ext cx="11358642" cy="71201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3738546" y="2928934"/>
            <a:ext cx="485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	Activity in </a:t>
            </a:r>
            <a:r>
              <a:rPr lang="en-US" sz="4000" dirty="0" err="1"/>
              <a:t>nt</a:t>
            </a:r>
            <a:r>
              <a:rPr lang="en-US" sz="4000" dirty="0"/>
              <a:t> bk </a:t>
            </a:r>
            <a:endParaRPr lang="en-IN" sz="4000" dirty="0"/>
          </a:p>
        </p:txBody>
      </p:sp>
      <p:pic>
        <p:nvPicPr>
          <p:cNvPr id="6" name="Picture 2" descr="C:\Users\Admin\Desktop\writing gif.tx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2226" y="1142984"/>
            <a:ext cx="1785950" cy="1785950"/>
          </a:xfrm>
          <a:prstGeom prst="rect">
            <a:avLst/>
          </a:prstGeom>
          <a:noFill/>
        </p:spPr>
      </p:pic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1E93C4A3-AC19-43D5-8043-DFB40C9DDB5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62797" y="206874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ular Callout 7"/>
          <p:cNvSpPr/>
          <p:nvPr/>
        </p:nvSpPr>
        <p:spPr>
          <a:xfrm>
            <a:off x="3738546" y="1164003"/>
            <a:ext cx="3816424" cy="1651061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4663097" y="1423159"/>
            <a:ext cx="17525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Brush Script MT" pitchFamily="66" charset="0"/>
              </a:rPr>
              <a:t>Hi children  let‘s write in </a:t>
            </a:r>
            <a:r>
              <a:rPr lang="en-US" sz="3200" dirty="0" err="1">
                <a:solidFill>
                  <a:srgbClr val="C00000"/>
                </a:solidFill>
                <a:latin typeface="Brush Script MT" pitchFamily="66" charset="0"/>
              </a:rPr>
              <a:t>nt</a:t>
            </a:r>
            <a:r>
              <a:rPr lang="en-US" sz="3200" dirty="0">
                <a:solidFill>
                  <a:srgbClr val="C00000"/>
                </a:solidFill>
                <a:latin typeface="Brush Script MT" pitchFamily="66" charset="0"/>
              </a:rPr>
              <a:t>  bk</a:t>
            </a:r>
            <a:endParaRPr lang="en-IN" sz="3200" dirty="0">
              <a:solidFill>
                <a:srgbClr val="C00000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C722B-4124-460C-B635-E9C37EA1D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</a:t>
            </a:r>
            <a:endParaRPr lang="en-IN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AD703-44A9-486B-8BD6-4BC698623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31836"/>
            <a:ext cx="10972800" cy="6126164"/>
          </a:xfrm>
        </p:spPr>
        <p:txBody>
          <a:bodyPr>
            <a:normAutofit/>
          </a:bodyPr>
          <a:lstStyle/>
          <a:p>
            <a:r>
              <a:rPr lang="en-US" sz="2400" dirty="0"/>
              <a:t>2.Write the first letter of the given picture</a:t>
            </a:r>
            <a:endParaRPr lang="en-IN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D8811-E6D5-4BE9-9E91-10162F78E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663" y="4358025"/>
            <a:ext cx="741239" cy="8138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9BB61B-C96F-4441-AA34-4B81BBD17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362" y="5741842"/>
            <a:ext cx="445840" cy="7912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7DC6EBF-44FE-4D56-9183-F7A1F8AA3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97" y="3075897"/>
            <a:ext cx="1508208" cy="84002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431B859-889C-4E52-8839-63E2F4CF1272}"/>
              </a:ext>
            </a:extLst>
          </p:cNvPr>
          <p:cNvSpPr txBox="1"/>
          <p:nvPr/>
        </p:nvSpPr>
        <p:spPr>
          <a:xfrm rot="18625080" flipH="1">
            <a:off x="38705" y="547170"/>
            <a:ext cx="118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30/11/21</a:t>
            </a:r>
            <a:endParaRPr lang="en-IN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872968-256B-494B-A595-CC6F58E036D2}"/>
              </a:ext>
            </a:extLst>
          </p:cNvPr>
          <p:cNvSpPr txBox="1"/>
          <p:nvPr/>
        </p:nvSpPr>
        <p:spPr>
          <a:xfrm rot="18625080" flipH="1">
            <a:off x="-9795" y="172618"/>
            <a:ext cx="669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CW</a:t>
            </a:r>
            <a:endParaRPr lang="en-IN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2032E672-4BC2-47CE-9DFA-B168A388C0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9457" y="162072"/>
            <a:ext cx="1722490" cy="1755866"/>
          </a:xfrm>
          <a:prstGeom prst="rect">
            <a:avLst/>
          </a:prstGeom>
        </p:spPr>
      </p:pic>
      <p:pic>
        <p:nvPicPr>
          <p:cNvPr id="49" name="Google Shape;55;p13">
            <a:extLst>
              <a:ext uri="{FF2B5EF4-FFF2-40B4-BE49-F238E27FC236}">
                <a16:creationId xmlns:a16="http://schemas.microsoft.com/office/drawing/2014/main" id="{1ED8679B-05C3-4DC8-B74E-17A86A1B0CE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21996" y="-17269"/>
            <a:ext cx="1170475" cy="928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D1F094B-734A-400F-A4EF-53C6194EE8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6182" y="1480941"/>
            <a:ext cx="888876" cy="93994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5FDC14-AEBA-4576-9247-DA6954F95E80}"/>
              </a:ext>
            </a:extLst>
          </p:cNvPr>
          <p:cNvCxnSpPr>
            <a:cxnSpLocks/>
          </p:cNvCxnSpPr>
          <p:nvPr/>
        </p:nvCxnSpPr>
        <p:spPr>
          <a:xfrm>
            <a:off x="3071664" y="2371699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331064C-5F1F-428E-AA90-3CB35E11013E}"/>
              </a:ext>
            </a:extLst>
          </p:cNvPr>
          <p:cNvCxnSpPr>
            <a:cxnSpLocks/>
          </p:cNvCxnSpPr>
          <p:nvPr/>
        </p:nvCxnSpPr>
        <p:spPr>
          <a:xfrm>
            <a:off x="3071664" y="3794918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BD2FA4E-96A2-429C-9D40-1468C1F1D46F}"/>
              </a:ext>
            </a:extLst>
          </p:cNvPr>
          <p:cNvCxnSpPr>
            <a:cxnSpLocks/>
          </p:cNvCxnSpPr>
          <p:nvPr/>
        </p:nvCxnSpPr>
        <p:spPr>
          <a:xfrm>
            <a:off x="2999656" y="5134070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E42281B-62DE-47C4-ACF5-4B515C169D95}"/>
              </a:ext>
            </a:extLst>
          </p:cNvPr>
          <p:cNvCxnSpPr>
            <a:cxnSpLocks/>
          </p:cNvCxnSpPr>
          <p:nvPr/>
        </p:nvCxnSpPr>
        <p:spPr>
          <a:xfrm>
            <a:off x="2855640" y="6533115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3FF6FA3-086A-4901-9684-43BBE999F2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5297" y="1399121"/>
            <a:ext cx="888877" cy="9399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1316D2-9FEF-4D67-A34E-CA2B5A4F28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7412" y="2798270"/>
            <a:ext cx="741239" cy="8342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7949FB-4748-472F-83C7-56526E7EDD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83895" y="4153658"/>
            <a:ext cx="471679" cy="911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F6B5FB-43A1-437E-90FB-5875D5F313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95976" y="5336453"/>
            <a:ext cx="497266" cy="123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01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36" y="245744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83541">
            <a:off x="1812459" y="1003709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30/11/21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1622" y="928671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ASSIGNMENT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2410" y="2172829"/>
            <a:ext cx="6851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1 .Practice todays activity at home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94CA34-0E42-4C7C-A145-837348FB6304}"/>
              </a:ext>
            </a:extLst>
          </p:cNvPr>
          <p:cNvSpPr txBox="1"/>
          <p:nvPr/>
        </p:nvSpPr>
        <p:spPr>
          <a:xfrm>
            <a:off x="2670236" y="2905780"/>
            <a:ext cx="68515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0" dirty="0"/>
              <a:t>.</a:t>
            </a:r>
            <a:r>
              <a:rPr lang="en-US" sz="2400" baseline="0" dirty="0">
                <a:solidFill>
                  <a:schemeClr val="bg1"/>
                </a:solidFill>
              </a:rPr>
              <a:t>2</a:t>
            </a:r>
            <a:r>
              <a:rPr lang="en-US" sz="2800" baseline="0" dirty="0">
                <a:solidFill>
                  <a:schemeClr val="bg1"/>
                </a:solidFill>
              </a:rPr>
              <a:t>.Complete the work given in </a:t>
            </a:r>
            <a:r>
              <a:rPr lang="en-US" sz="2800" baseline="0" dirty="0" err="1">
                <a:solidFill>
                  <a:schemeClr val="bg1"/>
                </a:solidFill>
              </a:rPr>
              <a:t>nt</a:t>
            </a:r>
            <a:r>
              <a:rPr lang="en-US" sz="2800" baseline="0" dirty="0">
                <a:solidFill>
                  <a:schemeClr val="bg1"/>
                </a:solidFill>
              </a:rPr>
              <a:t> bk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F5431A-BFA6-451C-99A2-EA5235C15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2304" y="821779"/>
            <a:ext cx="1722490" cy="17558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3606</TotalTime>
  <Words>106</Words>
  <Application>Microsoft Office PowerPoint</Application>
  <PresentationFormat>Widescreen</PresentationFormat>
  <Paragraphs>32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Brush Script MT</vt:lpstr>
      <vt:lpstr>Calibri</vt:lpstr>
      <vt:lpstr>Office Theme</vt:lpstr>
      <vt:lpstr>PowerPoint Presentation</vt:lpstr>
      <vt:lpstr>Identification of letter C</vt:lpstr>
      <vt:lpstr>Picture releted to letter -C</vt:lpstr>
      <vt:lpstr>Identify and name the picture</vt:lpstr>
      <vt:lpstr>PowerPoint Presentation</vt:lpstr>
      <vt:lpstr>PowerPoint Presentation</vt:lpstr>
      <vt:lpstr>PowerPoint Presentation</vt:lpstr>
      <vt:lpstr>ACTIVITY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YOU ALL TO NURSERY CLASS</dc:title>
  <dc:creator>918093291748</dc:creator>
  <cp:lastModifiedBy>meera.raj04@outlook.com</cp:lastModifiedBy>
  <cp:revision>310</cp:revision>
  <dcterms:created xsi:type="dcterms:W3CDTF">2020-05-19T18:02:17Z</dcterms:created>
  <dcterms:modified xsi:type="dcterms:W3CDTF">2021-11-30T04:23:10Z</dcterms:modified>
</cp:coreProperties>
</file>