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18" r:id="rId1"/>
  </p:sldMasterIdLst>
  <p:notesMasterIdLst>
    <p:notesMasterId r:id="rId12"/>
  </p:notesMasterIdLst>
  <p:sldIdLst>
    <p:sldId id="269" r:id="rId2"/>
    <p:sldId id="330" r:id="rId3"/>
    <p:sldId id="332" r:id="rId4"/>
    <p:sldId id="329" r:id="rId5"/>
    <p:sldId id="338" r:id="rId6"/>
    <p:sldId id="317" r:id="rId7"/>
    <p:sldId id="318" r:id="rId8"/>
    <p:sldId id="339" r:id="rId9"/>
    <p:sldId id="281" r:id="rId10"/>
    <p:sldId id="268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140" autoAdjust="0"/>
    <p:restoredTop sz="94660"/>
  </p:normalViewPr>
  <p:slideViewPr>
    <p:cSldViewPr>
      <p:cViewPr varScale="1">
        <p:scale>
          <a:sx n="72" d="100"/>
          <a:sy n="72" d="100"/>
        </p:scale>
        <p:origin x="60" y="252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92EBE4D-A29F-4FF1-BD38-B757CC864882}" type="datetimeFigureOut">
              <a:rPr lang="en-US" smtClean="0"/>
              <a:pPr/>
              <a:t>11/27/2021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3FE7C16-A84C-4FE6-980D-F0EBA065B598}" type="slidenum">
              <a:rPr lang="en-IN" smtClean="0"/>
              <a:pPr/>
              <a:t>‹#›</a:t>
            </a:fld>
            <a:endParaRPr lang="en-I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3FE7C16-A84C-4FE6-980D-F0EBA065B598}" type="slidenum">
              <a:rPr lang="en-IN" smtClean="0"/>
              <a:pPr/>
              <a:t>1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61440265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Hi</a:t>
            </a:r>
            <a:r>
              <a:rPr lang="en-US" baseline="0" dirty="0"/>
              <a:t> children  let‘s write in a book</a:t>
            </a:r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FE7C16-A84C-4FE6-980D-F0EBA065B598}" type="slidenum">
              <a:rPr lang="en-IN" smtClean="0"/>
              <a:pPr/>
              <a:t>7</a:t>
            </a:fld>
            <a:endParaRPr lang="en-IN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baseline="0" dirty="0"/>
              <a:t>.</a:t>
            </a:r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FE7C16-A84C-4FE6-980D-F0EBA065B598}" type="slidenum">
              <a:rPr lang="en-IN" smtClean="0"/>
              <a:pPr/>
              <a:t>9</a:t>
            </a:fld>
            <a:endParaRPr lang="en-IN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7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11/27/2021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airplane"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11/27/2021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airplane"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0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0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11/27/2021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airplane"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47F38-B617-4D2F-AE0A-013F0C4D2C57}" type="datetimeFigureOut">
              <a:rPr lang="en-US" smtClean="0"/>
              <a:pPr/>
              <a:t>11/27/2021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airplane"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2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4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11/27/2021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airplane"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2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2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smtClean="0"/>
              <a:pPr/>
              <a:t>11/27/2021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airplane"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1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1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0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0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11/27/2021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airplane"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11/27/2021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airplane"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11/27/2021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airplane"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2"/>
            <a:ext cx="6815668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11/27/2021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airplane"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11/27/2021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airplane"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2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11/27/2021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9" r:id="rId1"/>
    <p:sldLayoutId id="2147483720" r:id="rId2"/>
    <p:sldLayoutId id="2147483721" r:id="rId3"/>
    <p:sldLayoutId id="2147483722" r:id="rId4"/>
    <p:sldLayoutId id="2147483723" r:id="rId5"/>
    <p:sldLayoutId id="2147483724" r:id="rId6"/>
    <p:sldLayoutId id="2147483725" r:id="rId7"/>
    <p:sldLayoutId id="2147483726" r:id="rId8"/>
    <p:sldLayoutId id="2147483727" r:id="rId9"/>
    <p:sldLayoutId id="2147483728" r:id="rId10"/>
    <p:sldLayoutId id="2147483729" r:id="rId11"/>
  </p:sldLayoutIdLst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airplane"/>
      </p:transition>
    </mc:Choice>
    <mc:Fallback>
      <p:transition spd="slow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7" Type="http://schemas.openxmlformats.org/officeDocument/2006/relationships/image" Target="../media/image2.jpe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.png"/><Relationship Id="rId5" Type="http://schemas.openxmlformats.org/officeDocument/2006/relationships/image" Target="../media/image9.jpg"/><Relationship Id="rId4" Type="http://schemas.openxmlformats.org/officeDocument/2006/relationships/image" Target="../media/image8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7" Type="http://schemas.openxmlformats.org/officeDocument/2006/relationships/image" Target="../media/image2.jpe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4.jpg"/><Relationship Id="rId5" Type="http://schemas.openxmlformats.org/officeDocument/2006/relationships/image" Target="../media/image13.jpg"/><Relationship Id="rId4" Type="http://schemas.openxmlformats.org/officeDocument/2006/relationships/image" Target="../media/image12.jp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eg"/><Relationship Id="rId3" Type="http://schemas.openxmlformats.org/officeDocument/2006/relationships/image" Target="../media/image16.jpg"/><Relationship Id="rId7" Type="http://schemas.openxmlformats.org/officeDocument/2006/relationships/image" Target="../media/image4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9.jpeg"/><Relationship Id="rId5" Type="http://schemas.openxmlformats.org/officeDocument/2006/relationships/image" Target="../media/image18.png"/><Relationship Id="rId4" Type="http://schemas.openxmlformats.org/officeDocument/2006/relationships/image" Target="../media/image17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jpeg"/><Relationship Id="rId4" Type="http://schemas.openxmlformats.org/officeDocument/2006/relationships/image" Target="../media/image20.gi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g"/><Relationship Id="rId13" Type="http://schemas.openxmlformats.org/officeDocument/2006/relationships/image" Target="../media/image2.jpeg"/><Relationship Id="rId3" Type="http://schemas.openxmlformats.org/officeDocument/2006/relationships/image" Target="../media/image17.jpg"/><Relationship Id="rId7" Type="http://schemas.openxmlformats.org/officeDocument/2006/relationships/image" Target="../media/image22.jpg"/><Relationship Id="rId12" Type="http://schemas.openxmlformats.org/officeDocument/2006/relationships/image" Target="../media/image26.gif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11" Type="http://schemas.openxmlformats.org/officeDocument/2006/relationships/image" Target="../media/image25.png"/><Relationship Id="rId5" Type="http://schemas.openxmlformats.org/officeDocument/2006/relationships/image" Target="../media/image16.jpg"/><Relationship Id="rId10" Type="http://schemas.openxmlformats.org/officeDocument/2006/relationships/image" Target="../media/image7.jpg"/><Relationship Id="rId4" Type="http://schemas.openxmlformats.org/officeDocument/2006/relationships/image" Target="../media/image4.png"/><Relationship Id="rId9" Type="http://schemas.openxmlformats.org/officeDocument/2006/relationships/image" Target="../media/image24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6.gif"/><Relationship Id="rId4" Type="http://schemas.openxmlformats.org/officeDocument/2006/relationships/image" Target="../media/image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oogle Shape;54;p1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5715016"/>
            <a:ext cx="12192000" cy="1285884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Google Shape;55;p1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632504" y="57693"/>
            <a:ext cx="1170475" cy="1170475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Rectangle 5"/>
          <p:cNvSpPr/>
          <p:nvPr/>
        </p:nvSpPr>
        <p:spPr>
          <a:xfrm>
            <a:off x="6667504" y="1714488"/>
            <a:ext cx="288696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/>
              <a:t>CLASS : NURSERY</a:t>
            </a:r>
          </a:p>
        </p:txBody>
      </p:sp>
      <p:sp>
        <p:nvSpPr>
          <p:cNvPr id="7" name="Rectangle 6"/>
          <p:cNvSpPr/>
          <p:nvPr/>
        </p:nvSpPr>
        <p:spPr>
          <a:xfrm>
            <a:off x="6667504" y="2357430"/>
            <a:ext cx="364333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/>
              <a:t>DATE -29/11/21</a:t>
            </a:r>
            <a:endParaRPr lang="en-IN" sz="2800" dirty="0"/>
          </a:p>
        </p:txBody>
      </p:sp>
      <p:sp>
        <p:nvSpPr>
          <p:cNvPr id="8" name="Rectangle 7"/>
          <p:cNvSpPr/>
          <p:nvPr/>
        </p:nvSpPr>
        <p:spPr>
          <a:xfrm>
            <a:off x="6524627" y="2857496"/>
            <a:ext cx="3429025" cy="5366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" sz="2800" b="1" dirty="0"/>
              <a:t>SUBJECT : ENGLISH</a:t>
            </a:r>
            <a:endParaRPr lang="en-IN" sz="2800" dirty="0"/>
          </a:p>
        </p:txBody>
      </p:sp>
      <p:sp>
        <p:nvSpPr>
          <p:cNvPr id="9" name="Rectangle 8"/>
          <p:cNvSpPr/>
          <p:nvPr/>
        </p:nvSpPr>
        <p:spPr>
          <a:xfrm>
            <a:off x="6524626" y="3500438"/>
            <a:ext cx="497197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/>
              <a:t> TOPIC- ACTIVITY</a:t>
            </a:r>
          </a:p>
        </p:txBody>
      </p:sp>
      <p:sp>
        <p:nvSpPr>
          <p:cNvPr id="10" name="Rectangle 9"/>
          <p:cNvSpPr/>
          <p:nvPr/>
        </p:nvSpPr>
        <p:spPr>
          <a:xfrm>
            <a:off x="6381752" y="4071942"/>
            <a:ext cx="561890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/>
              <a:t>   </a:t>
            </a:r>
            <a:endParaRPr lang="en-US" sz="2800" b="1" dirty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11" name="Picture 10" descr="Nursery-350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068" y="0"/>
            <a:ext cx="6381753" cy="5819614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6524628" y="2857496"/>
            <a:ext cx="3429025" cy="5366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" sz="2800" b="1" dirty="0"/>
              <a:t>SUBJECT : ENGLISH</a:t>
            </a:r>
            <a:endParaRPr lang="en-IN" sz="2800" dirty="0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airplane"/>
      </p:transition>
    </mc:Choice>
    <mc:Fallback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2095473" y="2714620"/>
            <a:ext cx="8191536" cy="15788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algn="ctr">
              <a:lnSpc>
                <a:spcPct val="115000"/>
              </a:lnSpc>
              <a:buClr>
                <a:srgbClr val="000000"/>
              </a:buClr>
              <a:buSzPts val="4000"/>
            </a:pPr>
            <a:r>
              <a:rPr lang="en-IN" sz="4400" b="1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THANKING YOU</a:t>
            </a:r>
          </a:p>
          <a:p>
            <a:pPr marL="457200" lvl="0" algn="ctr">
              <a:lnSpc>
                <a:spcPct val="115000"/>
              </a:lnSpc>
              <a:buClr>
                <a:srgbClr val="000000"/>
              </a:buClr>
              <a:buSzPts val="4000"/>
            </a:pPr>
            <a:r>
              <a:rPr lang="en-IN" sz="4000" b="1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ODM EDUCATIONAL GROUP</a:t>
            </a:r>
          </a:p>
        </p:txBody>
      </p:sp>
      <p:pic>
        <p:nvPicPr>
          <p:cNvPr id="7" name="Google Shape;55;p1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0739470" y="5715016"/>
            <a:ext cx="1170475" cy="92867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airplane"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8F85F7-F1E0-40C5-BE2A-9936D12C01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346050"/>
          </a:xfrm>
        </p:spPr>
        <p:txBody>
          <a:bodyPr>
            <a:normAutofit fontScale="90000"/>
          </a:bodyPr>
          <a:lstStyle/>
          <a:p>
            <a:r>
              <a:rPr lang="en-US" dirty="0"/>
              <a:t>Identification of letter C</a:t>
            </a:r>
            <a:endParaRPr lang="en-IN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39C8B51-763E-4815-AD54-40F39FF997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3442" y="1844824"/>
            <a:ext cx="4171528" cy="36004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B03519E-E4C7-4AEF-8699-C8287345B5E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72064" y="1739280"/>
            <a:ext cx="4464496" cy="3921968"/>
          </a:xfrm>
          <a:prstGeom prst="rect">
            <a:avLst/>
          </a:prstGeom>
        </p:spPr>
      </p:pic>
      <p:pic>
        <p:nvPicPr>
          <p:cNvPr id="5" name="Google Shape;55;p13">
            <a:extLst>
              <a:ext uri="{FF2B5EF4-FFF2-40B4-BE49-F238E27FC236}">
                <a16:creationId xmlns:a16="http://schemas.microsoft.com/office/drawing/2014/main" id="{6C239C51-832F-433F-8600-DCADE55A1B10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848528" y="0"/>
            <a:ext cx="1170475" cy="92867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2943320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airplane"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98A589-4154-4ED3-BBA3-13BDBA2060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400" y="188640"/>
            <a:ext cx="10972800" cy="346050"/>
          </a:xfrm>
        </p:spPr>
        <p:txBody>
          <a:bodyPr>
            <a:normAutofit fontScale="90000"/>
          </a:bodyPr>
          <a:lstStyle/>
          <a:p>
            <a:r>
              <a:rPr lang="en-US" dirty="0"/>
              <a:t>Picture </a:t>
            </a:r>
            <a:r>
              <a:rPr lang="en-US" dirty="0" err="1"/>
              <a:t>releted</a:t>
            </a:r>
            <a:r>
              <a:rPr lang="en-US" dirty="0"/>
              <a:t> to letter -C</a:t>
            </a:r>
            <a:endParaRPr lang="en-IN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C3C8986-447D-4472-B5F9-60E775FE03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86425" y="676854"/>
            <a:ext cx="2190750" cy="292494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8E6CBFE-3515-4D06-A583-1A4B6BD4AA0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05949" y="1215401"/>
            <a:ext cx="2466975" cy="184785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C3504AB-D29B-49C2-B3FA-E619FAD869A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43872" y="4725144"/>
            <a:ext cx="2962275" cy="154305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0E1BADAA-1247-4B6D-B567-E8E3CB587D5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286875" y="5097735"/>
            <a:ext cx="2905125" cy="157162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57F861D-B862-42EA-873A-F51EEA33286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11282" y="1515029"/>
            <a:ext cx="4171528" cy="3600400"/>
          </a:xfrm>
          <a:prstGeom prst="rect">
            <a:avLst/>
          </a:prstGeom>
        </p:spPr>
      </p:pic>
      <p:pic>
        <p:nvPicPr>
          <p:cNvPr id="10" name="Google Shape;55;p13">
            <a:extLst>
              <a:ext uri="{FF2B5EF4-FFF2-40B4-BE49-F238E27FC236}">
                <a16:creationId xmlns:a16="http://schemas.microsoft.com/office/drawing/2014/main" id="{C9AC17F4-5728-42B7-8B6E-2AC8A3323560}"/>
              </a:ext>
            </a:extLst>
          </p:cNvPr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10802449" y="188640"/>
            <a:ext cx="1170475" cy="92867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4556149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airplan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65C746-4127-4FC3-B22A-74EFF9C3F1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346050"/>
          </a:xfrm>
        </p:spPr>
        <p:txBody>
          <a:bodyPr>
            <a:normAutofit fontScale="90000"/>
          </a:bodyPr>
          <a:lstStyle/>
          <a:p>
            <a:r>
              <a:rPr lang="en-US" dirty="0"/>
              <a:t>Identify and name the picture</a:t>
            </a:r>
            <a:endParaRPr lang="en-IN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6116DFA-9254-4801-812D-797A6E0B769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1178" y="908720"/>
            <a:ext cx="2598936" cy="2924944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8C90F987-09DA-4F5A-B7A3-2DD97742B01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37458" y="1162272"/>
            <a:ext cx="2276872" cy="218762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2DD02D5-E4BF-4E52-86DA-A734CF6325F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62364" y="1047208"/>
            <a:ext cx="4046240" cy="292494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BF23AC9-FC23-4CA1-A359-9536722A58F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87119" y="3996854"/>
            <a:ext cx="3676650" cy="258650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8B50C2F7-41A8-4EC2-88AD-9366BE2C7AF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787996" y="4380519"/>
            <a:ext cx="2628900" cy="1743075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8FC74C8C-B693-4413-A3AA-96DDCDF10965}"/>
              </a:ext>
            </a:extLst>
          </p:cNvPr>
          <p:cNvSpPr txBox="1"/>
          <p:nvPr/>
        </p:nvSpPr>
        <p:spPr>
          <a:xfrm>
            <a:off x="1321324" y="4036422"/>
            <a:ext cx="15343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CANDLE</a:t>
            </a:r>
            <a:endParaRPr lang="en-IN" sz="2400" dirty="0">
              <a:solidFill>
                <a:srgbClr val="FF0000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0A2F47A-B81E-4F79-BC49-CAE88B365967}"/>
              </a:ext>
            </a:extLst>
          </p:cNvPr>
          <p:cNvSpPr txBox="1"/>
          <p:nvPr/>
        </p:nvSpPr>
        <p:spPr>
          <a:xfrm>
            <a:off x="5231904" y="3244334"/>
            <a:ext cx="17281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CAKE</a:t>
            </a:r>
            <a:endParaRPr lang="en-IN" sz="2400" dirty="0">
              <a:solidFill>
                <a:srgbClr val="FF0000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6D77B29-0D51-4B8D-879D-728182BC20E7}"/>
              </a:ext>
            </a:extLst>
          </p:cNvPr>
          <p:cNvSpPr txBox="1"/>
          <p:nvPr/>
        </p:nvSpPr>
        <p:spPr>
          <a:xfrm>
            <a:off x="8865123" y="3684086"/>
            <a:ext cx="18407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CAMEL</a:t>
            </a:r>
            <a:endParaRPr lang="en-IN" sz="2400" dirty="0">
              <a:solidFill>
                <a:srgbClr val="FF0000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B6C9818-4429-46CA-9CFF-907A2532A9BA}"/>
              </a:ext>
            </a:extLst>
          </p:cNvPr>
          <p:cNvSpPr txBox="1"/>
          <p:nvPr/>
        </p:nvSpPr>
        <p:spPr>
          <a:xfrm>
            <a:off x="5216196" y="6188827"/>
            <a:ext cx="14981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COW</a:t>
            </a:r>
            <a:endParaRPr lang="en-IN" sz="2400" dirty="0">
              <a:solidFill>
                <a:srgbClr val="FF0000"/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1755489C-768F-4CAB-AB91-A4BEE7C136CC}"/>
              </a:ext>
            </a:extLst>
          </p:cNvPr>
          <p:cNvSpPr txBox="1"/>
          <p:nvPr/>
        </p:nvSpPr>
        <p:spPr>
          <a:xfrm>
            <a:off x="9722578" y="6131466"/>
            <a:ext cx="14981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CRAYONS</a:t>
            </a:r>
            <a:endParaRPr lang="en-IN" sz="2400" dirty="0">
              <a:solidFill>
                <a:srgbClr val="FF0000"/>
              </a:solidFill>
            </a:endParaRPr>
          </a:p>
        </p:txBody>
      </p:sp>
      <p:pic>
        <p:nvPicPr>
          <p:cNvPr id="17" name="Google Shape;55;p13">
            <a:extLst>
              <a:ext uri="{FF2B5EF4-FFF2-40B4-BE49-F238E27FC236}">
                <a16:creationId xmlns:a16="http://schemas.microsoft.com/office/drawing/2014/main" id="{5C1B2E5E-F3AB-410D-8819-411AE247B5B3}"/>
              </a:ext>
            </a:extLst>
          </p:cNvPr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10705845" y="11552"/>
            <a:ext cx="1170475" cy="92867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9661322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airplan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  <p:bldP spid="14" grpId="0"/>
      <p:bldP spid="1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159CA7-119A-4B9D-AB56-E9F87A3029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418058"/>
          </a:xfrm>
        </p:spPr>
        <p:txBody>
          <a:bodyPr>
            <a:normAutofit fontScale="90000"/>
          </a:bodyPr>
          <a:lstStyle/>
          <a:p>
            <a:endParaRPr lang="en-IN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F0749A1-872D-4FDE-85DF-A96E22D8A4C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" y="1556792"/>
            <a:ext cx="2232248" cy="2304256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C6AFBF4A-FA96-476B-A5A2-0EB1FF42B08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63752" y="1250758"/>
            <a:ext cx="1584176" cy="2916324"/>
          </a:xfrm>
          <a:prstGeom prst="rect">
            <a:avLst/>
          </a:prstGeom>
        </p:spPr>
      </p:pic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0D0AF026-23DD-40B1-9812-C71CD3B2DC1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69832" y="1227603"/>
            <a:ext cx="1714400" cy="291632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3D5B491-0F84-4C5C-87EA-0DD52C0E721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411201" y="1717923"/>
            <a:ext cx="2143125" cy="2143125"/>
          </a:xfrm>
          <a:prstGeom prst="rect">
            <a:avLst/>
          </a:prstGeom>
        </p:spPr>
      </p:pic>
      <p:pic>
        <p:nvPicPr>
          <p:cNvPr id="8" name="Content Placeholder 3">
            <a:extLst>
              <a:ext uri="{FF2B5EF4-FFF2-40B4-BE49-F238E27FC236}">
                <a16:creationId xmlns:a16="http://schemas.microsoft.com/office/drawing/2014/main" id="{EAE1BDB7-AB3D-48FB-8CD2-AB70E61B7039}"/>
              </a:ext>
            </a:extLst>
          </p:cNvPr>
          <p:cNvPicPr>
            <a:picLocks noGrp="1"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27448" y="4317685"/>
            <a:ext cx="2448272" cy="210571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E134AEA-B25E-4C13-8DC0-9F11D8273E2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234354" y="4437417"/>
            <a:ext cx="1872208" cy="1985979"/>
          </a:xfrm>
          <a:prstGeom prst="rect">
            <a:avLst/>
          </a:prstGeom>
        </p:spPr>
      </p:pic>
      <p:pic>
        <p:nvPicPr>
          <p:cNvPr id="10" name="Google Shape;55;p13">
            <a:extLst>
              <a:ext uri="{FF2B5EF4-FFF2-40B4-BE49-F238E27FC236}">
                <a16:creationId xmlns:a16="http://schemas.microsoft.com/office/drawing/2014/main" id="{DE6D47A3-B4EB-411C-9044-352E9CC02C3F}"/>
              </a:ext>
            </a:extLst>
          </p:cNvPr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10969088" y="-29870"/>
            <a:ext cx="1170475" cy="92867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2077373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airplane"/>
      </p:transition>
    </mc:Choice>
    <mc:Fallback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214290"/>
            <a:ext cx="10972800" cy="5911875"/>
          </a:xfrm>
        </p:spPr>
        <p:txBody>
          <a:bodyPr/>
          <a:lstStyle/>
          <a:p>
            <a:endParaRPr lang="en-IN" dirty="0"/>
          </a:p>
        </p:txBody>
      </p:sp>
      <p:pic>
        <p:nvPicPr>
          <p:cNvPr id="4" name="Picture 2" descr="C:\Users\Admin\Desktop\writing gif.txt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66712" y="285728"/>
            <a:ext cx="10572824" cy="5715040"/>
          </a:xfrm>
          <a:prstGeom prst="rect">
            <a:avLst/>
          </a:prstGeom>
          <a:noFill/>
        </p:spPr>
      </p:pic>
      <p:sp>
        <p:nvSpPr>
          <p:cNvPr id="6" name="Oval Callout 5"/>
          <p:cNvSpPr/>
          <p:nvPr/>
        </p:nvSpPr>
        <p:spPr>
          <a:xfrm rot="19459574" flipH="1">
            <a:off x="3695315" y="580118"/>
            <a:ext cx="2429926" cy="1368622"/>
          </a:xfrm>
          <a:prstGeom prst="wedgeEllipseCallou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7" name="Rectangle 6"/>
          <p:cNvSpPr/>
          <p:nvPr/>
        </p:nvSpPr>
        <p:spPr>
          <a:xfrm rot="18694011">
            <a:off x="4192642" y="1108169"/>
            <a:ext cx="1382110" cy="307777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r>
              <a:rPr lang="en-US" dirty="0"/>
              <a:t>HI children </a:t>
            </a:r>
            <a:endParaRPr lang="en-IN" dirty="0"/>
          </a:p>
        </p:txBody>
      </p:sp>
      <p:pic>
        <p:nvPicPr>
          <p:cNvPr id="9" name="Google Shape;55;p13">
            <a:extLst>
              <a:ext uri="{FF2B5EF4-FFF2-40B4-BE49-F238E27FC236}">
                <a16:creationId xmlns:a16="http://schemas.microsoft.com/office/drawing/2014/main" id="{1E93C4A3-AC19-43D5-8043-DFB40C9DDB5F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940050" y="141222"/>
            <a:ext cx="1170475" cy="92867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airplan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WRITING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91344" y="96449"/>
            <a:ext cx="11358642" cy="7120179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5" name="Rectangle 4"/>
          <p:cNvSpPr/>
          <p:nvPr/>
        </p:nvSpPr>
        <p:spPr>
          <a:xfrm>
            <a:off x="3738546" y="2928934"/>
            <a:ext cx="48514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dirty="0"/>
              <a:t>	Activity in </a:t>
            </a:r>
            <a:r>
              <a:rPr lang="en-US" sz="4000" dirty="0" err="1"/>
              <a:t>nt</a:t>
            </a:r>
            <a:r>
              <a:rPr lang="en-US" sz="4000" dirty="0"/>
              <a:t> bk </a:t>
            </a:r>
            <a:endParaRPr lang="en-IN" sz="4000" dirty="0"/>
          </a:p>
        </p:txBody>
      </p:sp>
      <p:pic>
        <p:nvPicPr>
          <p:cNvPr id="6" name="Picture 2" descr="C:\Users\Admin\Desktop\writing gif.txt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512226" y="1142984"/>
            <a:ext cx="1785950" cy="1785950"/>
          </a:xfrm>
          <a:prstGeom prst="rect">
            <a:avLst/>
          </a:prstGeom>
          <a:noFill/>
        </p:spPr>
      </p:pic>
      <p:pic>
        <p:nvPicPr>
          <p:cNvPr id="7" name="Google Shape;55;p13">
            <a:extLst>
              <a:ext uri="{FF2B5EF4-FFF2-40B4-BE49-F238E27FC236}">
                <a16:creationId xmlns:a16="http://schemas.microsoft.com/office/drawing/2014/main" id="{1E93C4A3-AC19-43D5-8043-DFB40C9DDB5F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362797" y="206874"/>
            <a:ext cx="1170475" cy="928670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Rounded Rectangular Callout 7"/>
          <p:cNvSpPr/>
          <p:nvPr/>
        </p:nvSpPr>
        <p:spPr>
          <a:xfrm>
            <a:off x="3738546" y="1164003"/>
            <a:ext cx="3816424" cy="1651061"/>
          </a:xfrm>
          <a:prstGeom prst="wedgeRoundRectCallou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0" name="Rectangle 9"/>
          <p:cNvSpPr/>
          <p:nvPr/>
        </p:nvSpPr>
        <p:spPr>
          <a:xfrm>
            <a:off x="4663097" y="1423159"/>
            <a:ext cx="1752527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>
                <a:solidFill>
                  <a:srgbClr val="C00000"/>
                </a:solidFill>
                <a:latin typeface="Brush Script MT" pitchFamily="66" charset="0"/>
              </a:rPr>
              <a:t>Hi children  let‘s write in </a:t>
            </a:r>
            <a:r>
              <a:rPr lang="en-US" sz="3200" dirty="0" err="1">
                <a:solidFill>
                  <a:srgbClr val="C00000"/>
                </a:solidFill>
                <a:latin typeface="Brush Script MT" pitchFamily="66" charset="0"/>
              </a:rPr>
              <a:t>nt</a:t>
            </a:r>
            <a:r>
              <a:rPr lang="en-US" sz="3200" dirty="0">
                <a:solidFill>
                  <a:srgbClr val="C00000"/>
                </a:solidFill>
                <a:latin typeface="Brush Script MT" pitchFamily="66" charset="0"/>
              </a:rPr>
              <a:t>  bk</a:t>
            </a:r>
            <a:endParaRPr lang="en-IN" sz="3200" dirty="0">
              <a:solidFill>
                <a:srgbClr val="C00000"/>
              </a:solidFill>
              <a:latin typeface="Brush Script MT" pitchFamily="66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airplane"/>
      </p:transition>
    </mc:Choice>
    <mc:Fallback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0C722B-4124-460C-B635-E9C37EA1DB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457197"/>
          </a:xfrm>
        </p:spPr>
        <p:txBody>
          <a:bodyPr>
            <a:normAutofit fontScale="90000"/>
          </a:bodyPr>
          <a:lstStyle/>
          <a:p>
            <a:r>
              <a:rPr lang="en-US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ACTIVITY </a:t>
            </a:r>
            <a:endParaRPr lang="en-IN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8AD703-44A9-486B-8BD6-4BC698623A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731836"/>
            <a:ext cx="10972800" cy="6126164"/>
          </a:xfrm>
        </p:spPr>
        <p:txBody>
          <a:bodyPr>
            <a:normAutofit/>
          </a:bodyPr>
          <a:lstStyle/>
          <a:p>
            <a:r>
              <a:rPr lang="en-US" sz="2400" dirty="0"/>
              <a:t>1.Match the letter with related picture</a:t>
            </a:r>
            <a:endParaRPr lang="en-IN" sz="24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3A198B9-6E85-4B4F-85A6-ED54BF92E9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39616" y="1484784"/>
            <a:ext cx="589856" cy="504056"/>
          </a:xfrm>
          <a:prstGeom prst="rect">
            <a:avLst/>
          </a:prstGeom>
        </p:spPr>
      </p:pic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C086DE9E-9DF1-4501-B6D5-F3B31A34A9E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41505" y="2409675"/>
            <a:ext cx="445840" cy="61134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96469CE-9D2F-4DB6-80F7-1110443D7C3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72221" y="3390359"/>
            <a:ext cx="637510" cy="50375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70CD4EF-7D85-49B9-92CE-F12D1B53DDD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11307" y="4401406"/>
            <a:ext cx="507614" cy="64807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98880FCD-EB09-4390-B2B3-196A53398AD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611307" y="5790318"/>
            <a:ext cx="645239" cy="67169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97B053A1-D099-4827-A308-68D2D69FC41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992186" y="3242182"/>
            <a:ext cx="888876" cy="1105471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836D8811-E6D5-4BE9-9E91-10162F78EC3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104112" y="2334863"/>
            <a:ext cx="741239" cy="813847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AD9BB61B-C96F-4441-AA34-4B81BBD17BA7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383546" y="5670735"/>
            <a:ext cx="445840" cy="791273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707515E4-F015-47DD-8672-8FEBB5D400EF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114547" y="1359417"/>
            <a:ext cx="766515" cy="629423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87DC6EBF-44FE-4D56-9183-F7A1F8AA3DA1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816080" y="4305428"/>
            <a:ext cx="1508208" cy="840028"/>
          </a:xfrm>
          <a:prstGeom prst="rect">
            <a:avLst/>
          </a:prstGeom>
        </p:spPr>
      </p:pic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7D10EDB0-49B0-4BB7-B174-62809D050E42}"/>
              </a:ext>
            </a:extLst>
          </p:cNvPr>
          <p:cNvCxnSpPr>
            <a:cxnSpLocks/>
          </p:cNvCxnSpPr>
          <p:nvPr/>
        </p:nvCxnSpPr>
        <p:spPr>
          <a:xfrm flipH="1" flipV="1">
            <a:off x="3143465" y="1752857"/>
            <a:ext cx="4240081" cy="97682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956A4CCE-3CF6-4374-BD17-F05ACAB9FE61}"/>
              </a:ext>
            </a:extLst>
          </p:cNvPr>
          <p:cNvCxnSpPr>
            <a:cxnSpLocks/>
            <a:endCxn id="7" idx="3"/>
          </p:cNvCxnSpPr>
          <p:nvPr/>
        </p:nvCxnSpPr>
        <p:spPr>
          <a:xfrm flipH="1">
            <a:off x="3118921" y="3590494"/>
            <a:ext cx="4509108" cy="113494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729FBAF6-5F74-4EEB-8CC6-7749B600D7F4}"/>
              </a:ext>
            </a:extLst>
          </p:cNvPr>
          <p:cNvCxnSpPr>
            <a:cxnSpLocks/>
          </p:cNvCxnSpPr>
          <p:nvPr/>
        </p:nvCxnSpPr>
        <p:spPr>
          <a:xfrm flipH="1">
            <a:off x="3143466" y="4928014"/>
            <a:ext cx="3769897" cy="118112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444BC010-F83C-405B-A719-4C83B285700D}"/>
              </a:ext>
            </a:extLst>
          </p:cNvPr>
          <p:cNvCxnSpPr>
            <a:cxnSpLocks/>
          </p:cNvCxnSpPr>
          <p:nvPr/>
        </p:nvCxnSpPr>
        <p:spPr>
          <a:xfrm flipH="1">
            <a:off x="2985988" y="1850612"/>
            <a:ext cx="4397558" cy="174318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B540135D-C764-453E-B220-F050E38DE141}"/>
              </a:ext>
            </a:extLst>
          </p:cNvPr>
          <p:cNvCxnSpPr>
            <a:cxnSpLocks/>
          </p:cNvCxnSpPr>
          <p:nvPr/>
        </p:nvCxnSpPr>
        <p:spPr>
          <a:xfrm flipH="1" flipV="1">
            <a:off x="3187345" y="2514119"/>
            <a:ext cx="4223534" cy="347233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>
            <a:extLst>
              <a:ext uri="{FF2B5EF4-FFF2-40B4-BE49-F238E27FC236}">
                <a16:creationId xmlns:a16="http://schemas.microsoft.com/office/drawing/2014/main" id="{E431B859-889C-4E52-8839-63E2F4CF1272}"/>
              </a:ext>
            </a:extLst>
          </p:cNvPr>
          <p:cNvSpPr txBox="1"/>
          <p:nvPr/>
        </p:nvSpPr>
        <p:spPr>
          <a:xfrm rot="18625080" flipH="1">
            <a:off x="38705" y="547170"/>
            <a:ext cx="11822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29/11/21</a:t>
            </a:r>
            <a:endParaRPr lang="en-IN" dirty="0"/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66872968-256B-494B-A595-CC6F58E036D2}"/>
              </a:ext>
            </a:extLst>
          </p:cNvPr>
          <p:cNvSpPr txBox="1"/>
          <p:nvPr/>
        </p:nvSpPr>
        <p:spPr>
          <a:xfrm rot="18625080" flipH="1">
            <a:off x="-9795" y="172618"/>
            <a:ext cx="6694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CW</a:t>
            </a:r>
            <a:endParaRPr lang="en-IN" dirty="0"/>
          </a:p>
        </p:txBody>
      </p:sp>
      <p:pic>
        <p:nvPicPr>
          <p:cNvPr id="48" name="Picture 47">
            <a:extLst>
              <a:ext uri="{FF2B5EF4-FFF2-40B4-BE49-F238E27FC236}">
                <a16:creationId xmlns:a16="http://schemas.microsoft.com/office/drawing/2014/main" id="{2032E672-4BC2-47CE-9DFA-B168A388C083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8759457" y="162072"/>
            <a:ext cx="1722490" cy="1755866"/>
          </a:xfrm>
          <a:prstGeom prst="rect">
            <a:avLst/>
          </a:prstGeom>
        </p:spPr>
      </p:pic>
      <p:pic>
        <p:nvPicPr>
          <p:cNvPr id="49" name="Google Shape;55;p13">
            <a:extLst>
              <a:ext uri="{FF2B5EF4-FFF2-40B4-BE49-F238E27FC236}">
                <a16:creationId xmlns:a16="http://schemas.microsoft.com/office/drawing/2014/main" id="{1ED8679B-05C3-4DC8-B74E-17A86A1B0CEE}"/>
              </a:ext>
            </a:extLst>
          </p:cNvPr>
          <p:cNvPicPr preferRelativeResize="0"/>
          <p:nvPr/>
        </p:nvPicPr>
        <p:blipFill rotWithShape="1">
          <a:blip r:embed="rId13">
            <a:alphaModFix/>
          </a:blip>
          <a:srcRect/>
          <a:stretch/>
        </p:blipFill>
        <p:spPr>
          <a:xfrm>
            <a:off x="10921996" y="-17269"/>
            <a:ext cx="1170475" cy="92867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2020164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airplan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3" name="Picture 2" descr="BOAR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4636" y="245744"/>
            <a:ext cx="12192000" cy="68580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 rot="19383541">
            <a:off x="1812459" y="1003709"/>
            <a:ext cx="135485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29/11/21</a:t>
            </a:r>
            <a:endParaRPr lang="en-IN" sz="2400" dirty="0">
              <a:solidFill>
                <a:schemeClr val="bg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381622" y="928671"/>
            <a:ext cx="187743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ASSIGNMENT</a:t>
            </a:r>
            <a:endParaRPr lang="en-IN" sz="2400" dirty="0">
              <a:solidFill>
                <a:schemeClr val="bg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552410" y="2172829"/>
            <a:ext cx="685152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  1 .Practice todays activity at home</a:t>
            </a:r>
            <a:endParaRPr lang="en-IN" sz="2800" dirty="0">
              <a:solidFill>
                <a:schemeClr val="bg1"/>
              </a:solidFill>
            </a:endParaRPr>
          </a:p>
        </p:txBody>
      </p:sp>
      <p:pic>
        <p:nvPicPr>
          <p:cNvPr id="8" name="Google Shape;55;p1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739470" y="5715016"/>
            <a:ext cx="1170475" cy="928670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5794CA34-0E42-4C7C-A145-837348FB6304}"/>
              </a:ext>
            </a:extLst>
          </p:cNvPr>
          <p:cNvSpPr txBox="1"/>
          <p:nvPr/>
        </p:nvSpPr>
        <p:spPr>
          <a:xfrm>
            <a:off x="2670236" y="2905780"/>
            <a:ext cx="685152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aseline="0" dirty="0"/>
              <a:t>.</a:t>
            </a:r>
            <a:r>
              <a:rPr lang="en-US" sz="2400" baseline="0" dirty="0">
                <a:solidFill>
                  <a:schemeClr val="bg1"/>
                </a:solidFill>
              </a:rPr>
              <a:t>2</a:t>
            </a:r>
            <a:r>
              <a:rPr lang="en-US" sz="2800" baseline="0" dirty="0">
                <a:solidFill>
                  <a:schemeClr val="bg1"/>
                </a:solidFill>
              </a:rPr>
              <a:t>.Complete the work given in </a:t>
            </a:r>
            <a:r>
              <a:rPr lang="en-US" sz="2800" baseline="0" dirty="0" err="1">
                <a:solidFill>
                  <a:schemeClr val="bg1"/>
                </a:solidFill>
              </a:rPr>
              <a:t>nt</a:t>
            </a:r>
            <a:r>
              <a:rPr lang="en-US" sz="2800" baseline="0" dirty="0">
                <a:solidFill>
                  <a:schemeClr val="bg1"/>
                </a:solidFill>
              </a:rPr>
              <a:t> bk</a:t>
            </a:r>
            <a:endParaRPr lang="en-IN" sz="2800" dirty="0">
              <a:solidFill>
                <a:schemeClr val="bg1"/>
              </a:solidFill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9BF5431A-BFA6-451C-99A2-EA5235C15CC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32304" y="821779"/>
            <a:ext cx="1722490" cy="175586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airplane"/>
      </p:transition>
    </mc:Choice>
    <mc:Fallback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3506</TotalTime>
  <Words>101</Words>
  <Application>Microsoft Office PowerPoint</Application>
  <PresentationFormat>Widescreen</PresentationFormat>
  <Paragraphs>32</Paragraphs>
  <Slides>10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Brush Script MT</vt:lpstr>
      <vt:lpstr>Calibri</vt:lpstr>
      <vt:lpstr>Office Theme</vt:lpstr>
      <vt:lpstr>PowerPoint Presentation</vt:lpstr>
      <vt:lpstr>Identification of letter C</vt:lpstr>
      <vt:lpstr>Picture releted to letter -C</vt:lpstr>
      <vt:lpstr>Identify and name the picture</vt:lpstr>
      <vt:lpstr>PowerPoint Presentation</vt:lpstr>
      <vt:lpstr>PowerPoint Presentation</vt:lpstr>
      <vt:lpstr>PowerPoint Presentation</vt:lpstr>
      <vt:lpstr>ACTIVITY 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WELCOME YOU ALL TO NURSERY CLASS</dc:title>
  <dc:creator>918093291748</dc:creator>
  <cp:lastModifiedBy>meera.raj04@outlook.com</cp:lastModifiedBy>
  <cp:revision>307</cp:revision>
  <dcterms:created xsi:type="dcterms:W3CDTF">2020-05-19T18:02:17Z</dcterms:created>
  <dcterms:modified xsi:type="dcterms:W3CDTF">2021-11-27T18:18:25Z</dcterms:modified>
</cp:coreProperties>
</file>