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10"/>
  </p:notesMasterIdLst>
  <p:sldIdLst>
    <p:sldId id="269" r:id="rId2"/>
    <p:sldId id="314" r:id="rId3"/>
    <p:sldId id="328" r:id="rId4"/>
    <p:sldId id="329" r:id="rId5"/>
    <p:sldId id="330" r:id="rId6"/>
    <p:sldId id="331" r:id="rId7"/>
    <p:sldId id="281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6" autoAdjust="0"/>
    <p:restoredTop sz="95126" autoAdjust="0"/>
  </p:normalViewPr>
  <p:slideViewPr>
    <p:cSldViewPr>
      <p:cViewPr varScale="1">
        <p:scale>
          <a:sx n="81" d="100"/>
          <a:sy n="81" d="100"/>
        </p:scale>
        <p:origin x="390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7/28/2021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4402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YELLOW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29/07/21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9731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/>
              <a:t>.3’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4.pn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g"/><Relationship Id="rId5" Type="http://schemas.openxmlformats.org/officeDocument/2006/relationships/image" Target="../media/image19.png"/><Relationship Id="rId4" Type="http://schemas.openxmlformats.org/officeDocument/2006/relationships/image" Target="../media/image1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53719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667504" y="1714488"/>
            <a:ext cx="28869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667504" y="2357430"/>
            <a:ext cx="36433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DATE 29/07/21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524627" y="2857496"/>
            <a:ext cx="342902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524627" y="3500438"/>
            <a:ext cx="32861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 BK PG NO-87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81752" y="4071942"/>
            <a:ext cx="56189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SUB-TOPIC-LETTER  -IN NT .BK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68" y="0"/>
            <a:ext cx="6381753" cy="581961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524628" y="2857496"/>
            <a:ext cx="342902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E23F8-F5CA-451D-A6F8-8A4CCF78C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564" y="104716"/>
            <a:ext cx="10972800" cy="916483"/>
          </a:xfrm>
        </p:spPr>
        <p:txBody>
          <a:bodyPr>
            <a:normAutofit/>
          </a:bodyPr>
          <a:lstStyle/>
          <a:p>
            <a:r>
              <a:rPr lang="en-US" dirty="0"/>
              <a:t>Identify the given letter</a:t>
            </a:r>
            <a:endParaRPr lang="en-IN" dirty="0"/>
          </a:p>
        </p:txBody>
      </p:sp>
      <p:pic>
        <p:nvPicPr>
          <p:cNvPr id="19" name="Google Shape;55;p13">
            <a:extLst>
              <a:ext uri="{FF2B5EF4-FFF2-40B4-BE49-F238E27FC236}">
                <a16:creationId xmlns:a16="http://schemas.microsoft.com/office/drawing/2014/main" id="{D1FD4379-8E15-488E-9BC6-64073AA584E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7938" y="4077072"/>
            <a:ext cx="2214578" cy="21431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E282492-0567-4F8D-ABCD-26E052FF93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8979" y="1142984"/>
            <a:ext cx="2143125" cy="21431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B1D6582-305B-46A7-9AD5-3FEBCCFAEE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1839" y="1263540"/>
            <a:ext cx="2143125" cy="21431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FE215A-6DBF-4CFE-98D2-FE9FBF3982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53205" y="1340089"/>
            <a:ext cx="2143125" cy="21431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49EDF1A-45FD-49A3-999F-9D6AFCC536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92344" y="1248075"/>
            <a:ext cx="2143125" cy="214312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3621CC-45C3-4460-B173-B8E439A7FD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3" y="3643290"/>
            <a:ext cx="2647605" cy="272764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221A221-E4DE-441E-A178-A8D018151C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47800" y="404732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398941"/>
      </p:ext>
    </p:extLst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6828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Identify the given pictures</a:t>
            </a:r>
            <a:endParaRPr lang="en-IN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Content Placeholder 3" descr="ya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5340" y="3357562"/>
            <a:ext cx="2143125" cy="2143125"/>
          </a:xfrm>
        </p:spPr>
      </p:pic>
      <p:pic>
        <p:nvPicPr>
          <p:cNvPr id="5" name="Picture 4" descr="yoy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612" y="1000108"/>
            <a:ext cx="3700474" cy="2206566"/>
          </a:xfrm>
          <a:prstGeom prst="rect">
            <a:avLst/>
          </a:prstGeom>
        </p:spPr>
      </p:pic>
      <p:pic>
        <p:nvPicPr>
          <p:cNvPr id="6" name="Picture 5" descr="yogur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3322" y="3786190"/>
            <a:ext cx="2619375" cy="1743075"/>
          </a:xfrm>
          <a:prstGeom prst="rect">
            <a:avLst/>
          </a:prstGeom>
        </p:spPr>
      </p:pic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D1FD4379-8E15-488E-9BC6-64073AA584E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74" y="142852"/>
            <a:ext cx="10972800" cy="42862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Identiffication</a:t>
            </a:r>
            <a:r>
              <a:rPr lang="en-US" dirty="0"/>
              <a:t>  of letter  Y </a:t>
            </a:r>
            <a:endParaRPr lang="en-IN" dirty="0"/>
          </a:p>
        </p:txBody>
      </p:sp>
      <p:pic>
        <p:nvPicPr>
          <p:cNvPr id="4" name="Content Placeholder 3" descr="Y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026" y="1714488"/>
            <a:ext cx="3929090" cy="3810868"/>
          </a:xfrm>
        </p:spPr>
      </p:pic>
      <p:pic>
        <p:nvPicPr>
          <p:cNvPr id="5" name="Picture 4" descr="LETTER Y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0314" y="1285860"/>
            <a:ext cx="4333892" cy="4500570"/>
          </a:xfrm>
          <a:prstGeom prst="rect">
            <a:avLst/>
          </a:prstGeom>
        </p:spPr>
      </p:pic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D1FD4379-8E15-488E-9BC6-64073AA584E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6828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PICTURE RELATED TO LETTER-</a:t>
            </a:r>
            <a:r>
              <a:rPr lang="en-US" dirty="0"/>
              <a:t>- </a:t>
            </a:r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Y</a:t>
            </a:r>
            <a:endParaRPr lang="en-IN" dirty="0"/>
          </a:p>
        </p:txBody>
      </p:sp>
      <p:pic>
        <p:nvPicPr>
          <p:cNvPr id="4" name="Content Placeholder 3" descr="Y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6646" y="1714488"/>
            <a:ext cx="3505999" cy="3810868"/>
          </a:xfrm>
        </p:spPr>
      </p:pic>
      <p:pic>
        <p:nvPicPr>
          <p:cNvPr id="5" name="Content Placeholder 3" descr="ya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4430" y="1000108"/>
            <a:ext cx="2143125" cy="2143125"/>
          </a:xfrm>
          <a:prstGeom prst="rect">
            <a:avLst/>
          </a:prstGeom>
        </p:spPr>
      </p:pic>
      <p:pic>
        <p:nvPicPr>
          <p:cNvPr id="6" name="Picture 5" descr="yoy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9140" y="714356"/>
            <a:ext cx="3700474" cy="2206566"/>
          </a:xfrm>
          <a:prstGeom prst="rect">
            <a:avLst/>
          </a:prstGeom>
        </p:spPr>
      </p:pic>
      <p:pic>
        <p:nvPicPr>
          <p:cNvPr id="7" name="Picture 6" descr="yacat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0116" y="3714752"/>
            <a:ext cx="2786082" cy="2790825"/>
          </a:xfrm>
          <a:prstGeom prst="rect">
            <a:avLst/>
          </a:prstGeom>
        </p:spPr>
      </p:pic>
      <p:pic>
        <p:nvPicPr>
          <p:cNvPr id="8" name="Picture 7" descr="YELLOW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96396" y="3429000"/>
            <a:ext cx="2428877" cy="278606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381620" y="3000372"/>
            <a:ext cx="1266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    </a:t>
            </a:r>
            <a:r>
              <a:rPr lang="en-US" sz="2400" dirty="0">
                <a:solidFill>
                  <a:srgbClr val="FF0000"/>
                </a:solidFill>
              </a:rPr>
              <a:t>YAK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39338" y="2857496"/>
            <a:ext cx="8047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Y0-YO</a:t>
            </a:r>
            <a:endParaRPr lang="en-IN" sz="2000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10248" y="6488668"/>
            <a:ext cx="791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YACHT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67966" y="6286520"/>
            <a:ext cx="954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YELLOW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3" name="Google Shape;55;p13">
            <a:extLst>
              <a:ext uri="{FF2B5EF4-FFF2-40B4-BE49-F238E27FC236}">
                <a16:creationId xmlns:a16="http://schemas.microsoft.com/office/drawing/2014/main" id="{D1FD4379-8E15-488E-9BC6-64073AA584E3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168098" y="6093296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F9A74-DB45-4F4E-AC40-19C39A7AC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74042"/>
          </a:xfrm>
        </p:spPr>
        <p:txBody>
          <a:bodyPr>
            <a:noAutofit/>
          </a:bodyPr>
          <a:lstStyle/>
          <a:p>
            <a:r>
              <a:rPr 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MATCH THE LETTER WITH RELATED PICTURE</a:t>
            </a:r>
            <a:endParaRPr lang="en-IN" sz="2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" name="Content Placeholder 6" descr="yacat.jpg">
            <a:extLst>
              <a:ext uri="{FF2B5EF4-FFF2-40B4-BE49-F238E27FC236}">
                <a16:creationId xmlns:a16="http://schemas.microsoft.com/office/drawing/2014/main" id="{B420EB4F-D13D-4FC6-9CBE-2366EA89E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19536" y="1033135"/>
            <a:ext cx="1047750" cy="13306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4ADD477-7646-47E3-9FDF-67E069E82E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7789" y="2492896"/>
            <a:ext cx="1069497" cy="14401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C6F2C5E-BE35-4447-B67E-907146D784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8157" y="4135186"/>
            <a:ext cx="1268760" cy="12961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1A5B2E-7BE9-413C-9C32-C742A60A1D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15480" y="5433340"/>
            <a:ext cx="2350567" cy="129614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EC4A0C4-A08C-4B6C-88BD-8FB1939C608C}"/>
              </a:ext>
            </a:extLst>
          </p:cNvPr>
          <p:cNvSpPr txBox="1"/>
          <p:nvPr/>
        </p:nvSpPr>
        <p:spPr>
          <a:xfrm>
            <a:off x="8015549" y="1325171"/>
            <a:ext cx="3827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W</a:t>
            </a:r>
            <a:endParaRPr lang="en-IN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E718C7-3352-4761-861C-3C1556F50DB6}"/>
              </a:ext>
            </a:extLst>
          </p:cNvPr>
          <p:cNvSpPr txBox="1"/>
          <p:nvPr/>
        </p:nvSpPr>
        <p:spPr>
          <a:xfrm>
            <a:off x="8161057" y="2663431"/>
            <a:ext cx="5267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Y</a:t>
            </a:r>
            <a:endParaRPr lang="en-IN" sz="3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511C90B-48A5-4C36-9902-E7A1A27948FA}"/>
              </a:ext>
            </a:extLst>
          </p:cNvPr>
          <p:cNvSpPr txBox="1"/>
          <p:nvPr/>
        </p:nvSpPr>
        <p:spPr>
          <a:xfrm>
            <a:off x="8206906" y="4424835"/>
            <a:ext cx="5267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V</a:t>
            </a:r>
            <a:endParaRPr lang="en-IN" sz="32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D8A550-E8D0-45CD-860F-F06CB689D519}"/>
              </a:ext>
            </a:extLst>
          </p:cNvPr>
          <p:cNvSpPr txBox="1"/>
          <p:nvPr/>
        </p:nvSpPr>
        <p:spPr>
          <a:xfrm>
            <a:off x="8398263" y="5893851"/>
            <a:ext cx="5267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X</a:t>
            </a:r>
            <a:endParaRPr lang="en-IN" sz="3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A4CFEB-ABD5-49DE-9303-D08B78FD68EB}"/>
              </a:ext>
            </a:extLst>
          </p:cNvPr>
          <p:cNvSpPr txBox="1"/>
          <p:nvPr/>
        </p:nvSpPr>
        <p:spPr>
          <a:xfrm rot="18170784">
            <a:off x="182421" y="265372"/>
            <a:ext cx="7170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6C12C0-0A6E-4FDD-93B9-EFB93F3DE9F6}"/>
              </a:ext>
            </a:extLst>
          </p:cNvPr>
          <p:cNvSpPr txBox="1"/>
          <p:nvPr/>
        </p:nvSpPr>
        <p:spPr>
          <a:xfrm rot="18268181">
            <a:off x="265870" y="546403"/>
            <a:ext cx="10694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29/07/21</a:t>
            </a:r>
            <a:endParaRPr lang="en-IN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F2FE846-16D4-4916-8C41-64A0BB98851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2967286" y="1698471"/>
            <a:ext cx="5239620" cy="1298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DF4C44D-ACC9-4668-8709-32891C393B41}"/>
              </a:ext>
            </a:extLst>
          </p:cNvPr>
          <p:cNvCxnSpPr>
            <a:cxnSpLocks/>
            <a:endCxn id="15" idx="1"/>
          </p:cNvCxnSpPr>
          <p:nvPr/>
        </p:nvCxnSpPr>
        <p:spPr>
          <a:xfrm flipV="1">
            <a:off x="2740565" y="1586781"/>
            <a:ext cx="5274984" cy="1634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C209C33-F149-419B-A0EE-020D616B117D}"/>
              </a:ext>
            </a:extLst>
          </p:cNvPr>
          <p:cNvCxnSpPr>
            <a:cxnSpLocks/>
          </p:cNvCxnSpPr>
          <p:nvPr/>
        </p:nvCxnSpPr>
        <p:spPr>
          <a:xfrm>
            <a:off x="2655105" y="4749654"/>
            <a:ext cx="5871337" cy="1380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E97E84E-A2E0-4340-969C-07C52044EF5F}"/>
              </a:ext>
            </a:extLst>
          </p:cNvPr>
          <p:cNvCxnSpPr>
            <a:cxnSpLocks/>
          </p:cNvCxnSpPr>
          <p:nvPr/>
        </p:nvCxnSpPr>
        <p:spPr>
          <a:xfrm flipV="1">
            <a:off x="3449594" y="4673527"/>
            <a:ext cx="4878654" cy="1203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74582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7" y="-195646"/>
            <a:ext cx="12192000" cy="705364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812458" y="717956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29/07/21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2" y="928671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5538" y="1785926"/>
            <a:ext cx="6607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1 .Practice  phonic song sound  of  letter -Y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03223A4-13CD-40F2-BBAC-14717B5A93A4}"/>
              </a:ext>
            </a:extLst>
          </p:cNvPr>
          <p:cNvSpPr txBox="1"/>
          <p:nvPr/>
        </p:nvSpPr>
        <p:spPr>
          <a:xfrm>
            <a:off x="2809852" y="2500306"/>
            <a:ext cx="74295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2.Complete the work given in note bk</a:t>
            </a:r>
            <a:endParaRPr lang="en-IN"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3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3695</TotalTime>
  <Words>92</Words>
  <Application>Microsoft Office PowerPoint</Application>
  <PresentationFormat>Widescreen</PresentationFormat>
  <Paragraphs>34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Identify the given letter</vt:lpstr>
      <vt:lpstr>Identify the given pictures</vt:lpstr>
      <vt:lpstr>Identiffication  of letter  Y </vt:lpstr>
      <vt:lpstr>PICTURE RELATED TO LETTER-- Y</vt:lpstr>
      <vt:lpstr>MATCH THE LETTER WITH RELATED PICTURE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317</cp:revision>
  <dcterms:created xsi:type="dcterms:W3CDTF">2020-05-19T18:02:17Z</dcterms:created>
  <dcterms:modified xsi:type="dcterms:W3CDTF">2021-07-28T17:18:01Z</dcterms:modified>
</cp:coreProperties>
</file>