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11"/>
  </p:notesMasterIdLst>
  <p:sldIdLst>
    <p:sldId id="269" r:id="rId2"/>
    <p:sldId id="314" r:id="rId3"/>
    <p:sldId id="334" r:id="rId4"/>
    <p:sldId id="328" r:id="rId5"/>
    <p:sldId id="329" r:id="rId6"/>
    <p:sldId id="330" r:id="rId7"/>
    <p:sldId id="335" r:id="rId8"/>
    <p:sldId id="281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676" autoAdjust="0"/>
    <p:restoredTop sz="95126" autoAdjust="0"/>
  </p:normalViewPr>
  <p:slideViewPr>
    <p:cSldViewPr>
      <p:cViewPr varScale="1">
        <p:scale>
          <a:sx n="71" d="100"/>
          <a:sy n="71" d="100"/>
        </p:scale>
        <p:origin x="-186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7/27/2021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14402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YELLOW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28/07/21              </a:t>
            </a:r>
            <a:r>
              <a:rPr lang="en-US" dirty="0" smtClean="0"/>
              <a:t>C W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smtClean="0"/>
              <a:t>.3’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10" Type="http://schemas.openxmlformats.org/officeDocument/2006/relationships/image" Target="../media/image2.jpeg"/><Relationship Id="rId4" Type="http://schemas.openxmlformats.org/officeDocument/2006/relationships/image" Target="../media/image13.png"/><Relationship Id="rId9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2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21.png"/><Relationship Id="rId7" Type="http://schemas.openxmlformats.org/officeDocument/2006/relationships/image" Target="../media/image2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53719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667504" y="1714488"/>
            <a:ext cx="28869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667504" y="2357430"/>
            <a:ext cx="3643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DATE </a:t>
            </a:r>
            <a:r>
              <a:rPr lang="en-US" sz="2800" b="1" dirty="0" smtClean="0"/>
              <a:t>28/07/21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524627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524627" y="3500438"/>
            <a:ext cx="32861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 BK PG </a:t>
            </a:r>
            <a:r>
              <a:rPr lang="en-US" sz="2800" b="1" dirty="0" smtClean="0"/>
              <a:t>NO-87</a:t>
            </a:r>
            <a:endParaRPr lang="en-US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6381752" y="4071942"/>
            <a:ext cx="56189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SUB-TOPIC-LETTER  </a:t>
            </a:r>
            <a:r>
              <a:rPr lang="en-US" sz="2800" b="1" dirty="0" smtClean="0"/>
              <a:t>-IN BK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68" y="0"/>
            <a:ext cx="6381753" cy="581961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524628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0E23F8-F5CA-451D-A6F8-8A4CCF78C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564" y="104716"/>
            <a:ext cx="10972800" cy="916483"/>
          </a:xfrm>
        </p:spPr>
        <p:txBody>
          <a:bodyPr>
            <a:normAutofit fontScale="90000"/>
          </a:bodyPr>
          <a:lstStyle/>
          <a:p>
            <a:r>
              <a:rPr lang="en-US" dirty="0"/>
              <a:t>Identify the given letter and tell one word related to the letter</a:t>
            </a:r>
            <a:endParaRPr lang="en-IN" dirty="0"/>
          </a:p>
        </p:txBody>
      </p:sp>
      <p:pic>
        <p:nvPicPr>
          <p:cNvPr id="19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2794" y="1500174"/>
            <a:ext cx="2357454" cy="2000264"/>
          </a:xfrm>
          <a:prstGeom prst="rect">
            <a:avLst/>
          </a:prstGeom>
        </p:spPr>
      </p:pic>
      <p:pic>
        <p:nvPicPr>
          <p:cNvPr id="13" name="Picture 12" descr="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084" y="928670"/>
            <a:ext cx="3248020" cy="3071834"/>
          </a:xfrm>
          <a:prstGeom prst="rect">
            <a:avLst/>
          </a:prstGeom>
        </p:spPr>
      </p:pic>
      <p:pic>
        <p:nvPicPr>
          <p:cNvPr id="14" name="Picture 13" descr="I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1686" y="1357298"/>
            <a:ext cx="2143125" cy="2571768"/>
          </a:xfrm>
          <a:prstGeom prst="rect">
            <a:avLst/>
          </a:prstGeom>
        </p:spPr>
      </p:pic>
      <p:pic>
        <p:nvPicPr>
          <p:cNvPr id="15" name="Picture 14" descr="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67768" y="1142984"/>
            <a:ext cx="2286016" cy="2643206"/>
          </a:xfrm>
          <a:prstGeom prst="rect">
            <a:avLst/>
          </a:prstGeom>
        </p:spPr>
      </p:pic>
      <p:pic>
        <p:nvPicPr>
          <p:cNvPr id="16" name="Picture 15" descr="F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52530" y="4429132"/>
            <a:ext cx="2143125" cy="2143125"/>
          </a:xfrm>
          <a:prstGeom prst="rect">
            <a:avLst/>
          </a:prstGeom>
        </p:spPr>
      </p:pic>
      <p:pic>
        <p:nvPicPr>
          <p:cNvPr id="18" name="Picture 17" descr="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95934" y="4429132"/>
            <a:ext cx="2214578" cy="2143125"/>
          </a:xfrm>
          <a:prstGeom prst="rect">
            <a:avLst/>
          </a:prstGeom>
        </p:spPr>
      </p:pic>
      <p:pic>
        <p:nvPicPr>
          <p:cNvPr id="20" name="Picture 19" descr="LETTER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24826" y="3643290"/>
            <a:ext cx="3000396" cy="321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239894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12" y="285728"/>
            <a:ext cx="109728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Identify and say the first letter of the given picture</a:t>
            </a:r>
            <a:endParaRPr lang="en-IN" dirty="0"/>
          </a:p>
        </p:txBody>
      </p:sp>
      <p:pic>
        <p:nvPicPr>
          <p:cNvPr id="3" name="Picture 2" descr="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64" y="1071546"/>
            <a:ext cx="1865376" cy="18653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FIS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84" y="1357298"/>
            <a:ext cx="2714644" cy="13573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ICE CREA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4760" y="1000108"/>
            <a:ext cx="1400175" cy="25003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MANG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8216" y="4000504"/>
            <a:ext cx="1317612" cy="19288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OWL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2860" y="3857628"/>
            <a:ext cx="1847850" cy="24669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 descr="PARROT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81818" y="4071942"/>
            <a:ext cx="1928826" cy="23145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 descr="X--RAY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53652" y="1357298"/>
            <a:ext cx="1714512" cy="20717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Content Placeholder 3" descr="yak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39338" y="4000504"/>
            <a:ext cx="2143125" cy="2143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992544" y="6093296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682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Identify the given pictures</a:t>
            </a:r>
            <a:endParaRPr lang="en-IN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Content Placeholder 3" descr="ya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5340" y="3357562"/>
            <a:ext cx="2143125" cy="2143125"/>
          </a:xfrm>
        </p:spPr>
      </p:pic>
      <p:pic>
        <p:nvPicPr>
          <p:cNvPr id="5" name="Picture 4" descr="yoy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612" y="1000108"/>
            <a:ext cx="3700474" cy="2206566"/>
          </a:xfrm>
          <a:prstGeom prst="rect">
            <a:avLst/>
          </a:prstGeom>
        </p:spPr>
      </p:pic>
      <p:pic>
        <p:nvPicPr>
          <p:cNvPr id="6" name="Picture 5" descr="yogur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3322" y="3786190"/>
            <a:ext cx="2619375" cy="1743075"/>
          </a:xfrm>
          <a:prstGeom prst="rect">
            <a:avLst/>
          </a:prstGeom>
        </p:spPr>
      </p:pic>
      <p:pic>
        <p:nvPicPr>
          <p:cNvPr id="7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74" y="142852"/>
            <a:ext cx="10972800" cy="42862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Identiffication</a:t>
            </a:r>
            <a:r>
              <a:rPr lang="en-US" dirty="0" smtClean="0"/>
              <a:t>  of letter  Y </a:t>
            </a:r>
            <a:endParaRPr lang="en-IN" dirty="0"/>
          </a:p>
        </p:txBody>
      </p:sp>
      <p:pic>
        <p:nvPicPr>
          <p:cNvPr id="4" name="Content Placeholder 3" descr="Y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026" y="1714488"/>
            <a:ext cx="3929090" cy="3810868"/>
          </a:xfrm>
        </p:spPr>
      </p:pic>
      <p:pic>
        <p:nvPicPr>
          <p:cNvPr id="5" name="Picture 4" descr="LETTER 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0314" y="1285860"/>
            <a:ext cx="4333892" cy="4500570"/>
          </a:xfrm>
          <a:prstGeom prst="rect">
            <a:avLst/>
          </a:prstGeom>
        </p:spPr>
      </p:pic>
      <p:pic>
        <p:nvPicPr>
          <p:cNvPr id="6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682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PICTURE RELATED TO LETTER-</a:t>
            </a:r>
            <a:r>
              <a:rPr lang="en-US" dirty="0" smtClean="0"/>
              <a:t>-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Y</a:t>
            </a:r>
            <a:endParaRPr lang="en-IN" dirty="0"/>
          </a:p>
        </p:txBody>
      </p:sp>
      <p:pic>
        <p:nvPicPr>
          <p:cNvPr id="4" name="Content Placeholder 3" descr="Y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6646" y="1714488"/>
            <a:ext cx="3505999" cy="3810868"/>
          </a:xfrm>
        </p:spPr>
      </p:pic>
      <p:pic>
        <p:nvPicPr>
          <p:cNvPr id="5" name="Content Placeholder 3" descr="ya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4430" y="1000108"/>
            <a:ext cx="2143125" cy="2143125"/>
          </a:xfrm>
          <a:prstGeom prst="rect">
            <a:avLst/>
          </a:prstGeom>
        </p:spPr>
      </p:pic>
      <p:pic>
        <p:nvPicPr>
          <p:cNvPr id="6" name="Picture 5" descr="yoyo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9140" y="714356"/>
            <a:ext cx="3700474" cy="2206566"/>
          </a:xfrm>
          <a:prstGeom prst="rect">
            <a:avLst/>
          </a:prstGeom>
        </p:spPr>
      </p:pic>
      <p:pic>
        <p:nvPicPr>
          <p:cNvPr id="7" name="Picture 6" descr="yaca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0116" y="3714752"/>
            <a:ext cx="2786082" cy="2790825"/>
          </a:xfrm>
          <a:prstGeom prst="rect">
            <a:avLst/>
          </a:prstGeom>
        </p:spPr>
      </p:pic>
      <p:pic>
        <p:nvPicPr>
          <p:cNvPr id="8" name="Picture 7" descr="YELLOW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96396" y="3429000"/>
            <a:ext cx="2428877" cy="278606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381620" y="3000372"/>
            <a:ext cx="1266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FF0000"/>
                </a:solidFill>
              </a:rPr>
              <a:t>YAK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39338" y="2857496"/>
            <a:ext cx="8047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Y0-YO</a:t>
            </a:r>
            <a:endParaRPr lang="en-IN" sz="2000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10248" y="6488668"/>
            <a:ext cx="791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YACHT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67966" y="6286520"/>
            <a:ext cx="954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YELLOW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3" name="Google Shape;55;p13">
            <a:extLst>
              <a:ext uri="{FF2B5EF4-FFF2-40B4-BE49-F238E27FC236}">
                <a16:creationId xmlns:a16="http://schemas.microsoft.com/office/drawing/2014/main" xmlns="" id="{D1FD4379-8E15-488E-9BC6-64073AA584E3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168098" y="6093296"/>
            <a:ext cx="1199456" cy="7647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9684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BK PG NO-39</a:t>
            </a:r>
            <a:endParaRPr lang="en-IN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" name="Content Placeholder 7" descr="IMG-20210727-WA0020 (1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23902" y="785794"/>
            <a:ext cx="9358378" cy="5857916"/>
          </a:xfrm>
        </p:spPr>
      </p:pic>
      <p:sp>
        <p:nvSpPr>
          <p:cNvPr id="9" name="Rectangle 8"/>
          <p:cNvSpPr/>
          <p:nvPr/>
        </p:nvSpPr>
        <p:spPr>
          <a:xfrm rot="18439623">
            <a:off x="103620" y="708436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28/07/21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 rot="18857312">
            <a:off x="213419" y="504092"/>
            <a:ext cx="5661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 W</a:t>
            </a:r>
            <a:endParaRPr lang="en-IN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595670" y="2357430"/>
            <a:ext cx="4071966" cy="2714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595670" y="2428868"/>
            <a:ext cx="3714776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595670" y="1428736"/>
            <a:ext cx="4071966" cy="26432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595670" y="4143380"/>
            <a:ext cx="385765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7" y="-195646"/>
            <a:ext cx="12192000" cy="705364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812458" y="717956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28/07/21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2" y="928671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5538" y="1785926"/>
            <a:ext cx="6607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1 .Practice  phonic song sound  of  letter </a:t>
            </a:r>
            <a:r>
              <a:rPr lang="en-US" sz="2800" dirty="0" smtClean="0">
                <a:solidFill>
                  <a:schemeClr val="bg1"/>
                </a:solidFill>
              </a:rPr>
              <a:t>-Y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03223A4-13CD-40F2-BBAC-14717B5A93A4}"/>
              </a:ext>
            </a:extLst>
          </p:cNvPr>
          <p:cNvSpPr txBox="1"/>
          <p:nvPr/>
        </p:nvSpPr>
        <p:spPr>
          <a:xfrm>
            <a:off x="2809852" y="2500306"/>
            <a:ext cx="74295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2.DO BK PG NO-7      </a:t>
            </a:r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3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3624</TotalTime>
  <Words>99</Words>
  <Application>Microsoft Office PowerPoint</Application>
  <PresentationFormat>Custom</PresentationFormat>
  <Paragraphs>31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Identify the given letter and tell one word related to the letter</vt:lpstr>
      <vt:lpstr>Identify and say the first letter of the given picture</vt:lpstr>
      <vt:lpstr>Identify the given pictures</vt:lpstr>
      <vt:lpstr>Identiffication  of letter  Y </vt:lpstr>
      <vt:lpstr>PICTURE RELATED TO LETTER-- Y</vt:lpstr>
      <vt:lpstr>BK PG NO-39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Admin</cp:lastModifiedBy>
  <cp:revision>316</cp:revision>
  <dcterms:created xsi:type="dcterms:W3CDTF">2020-05-19T18:02:17Z</dcterms:created>
  <dcterms:modified xsi:type="dcterms:W3CDTF">2021-07-27T16:24:32Z</dcterms:modified>
</cp:coreProperties>
</file>