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1"/>
  </p:notesMasterIdLst>
  <p:sldIdLst>
    <p:sldId id="269" r:id="rId2"/>
    <p:sldId id="314" r:id="rId3"/>
    <p:sldId id="334" r:id="rId4"/>
    <p:sldId id="328" r:id="rId5"/>
    <p:sldId id="329" r:id="rId6"/>
    <p:sldId id="330" r:id="rId7"/>
    <p:sldId id="333" r:id="rId8"/>
    <p:sldId id="281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76" autoAdjust="0"/>
    <p:restoredTop sz="95126" autoAdjust="0"/>
  </p:normalViewPr>
  <p:slideViewPr>
    <p:cSldViewPr>
      <p:cViewPr varScale="1">
        <p:scale>
          <a:sx n="71" d="100"/>
          <a:sy n="71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7/26/2021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1440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YELLOW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.3’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2.jpeg"/><Relationship Id="rId4" Type="http://schemas.openxmlformats.org/officeDocument/2006/relationships/image" Target="../media/image13.png"/><Relationship Id="rId9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21.pn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9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667504" y="1714488"/>
            <a:ext cx="2886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667504" y="235743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DATE 27/07/21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524627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524627" y="3500438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 BK PG </a:t>
            </a:r>
            <a:r>
              <a:rPr lang="en-US" sz="2800" b="1" dirty="0" smtClean="0"/>
              <a:t>NO-87</a:t>
            </a:r>
            <a:endParaRPr lang="en-US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6381752" y="4071942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SUB-TOPIC-LETTER  </a:t>
            </a:r>
            <a:r>
              <a:rPr lang="en-US" sz="2800" b="1" dirty="0" smtClean="0"/>
              <a:t>-Y ACTIVITY 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68" y="0"/>
            <a:ext cx="6381753" cy="58196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24628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0E23F8-F5CA-451D-A6F8-8A4CCF78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64" y="104716"/>
            <a:ext cx="10972800" cy="91648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 the given letter and tell one word related to the letter</a:t>
            </a:r>
            <a:endParaRPr lang="en-IN" dirty="0"/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794" y="1500174"/>
            <a:ext cx="2357454" cy="2000264"/>
          </a:xfrm>
          <a:prstGeom prst="rect">
            <a:avLst/>
          </a:prstGeom>
        </p:spPr>
      </p:pic>
      <p:pic>
        <p:nvPicPr>
          <p:cNvPr id="13" name="Picture 12" descr="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84" y="928670"/>
            <a:ext cx="3248020" cy="3071834"/>
          </a:xfrm>
          <a:prstGeom prst="rect">
            <a:avLst/>
          </a:prstGeom>
        </p:spPr>
      </p:pic>
      <p:pic>
        <p:nvPicPr>
          <p:cNvPr id="14" name="Picture 13" descr="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686" y="1357298"/>
            <a:ext cx="2143125" cy="2571768"/>
          </a:xfrm>
          <a:prstGeom prst="rect">
            <a:avLst/>
          </a:prstGeom>
        </p:spPr>
      </p:pic>
      <p:pic>
        <p:nvPicPr>
          <p:cNvPr id="15" name="Picture 14" descr="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7768" y="1142984"/>
            <a:ext cx="2286016" cy="2643206"/>
          </a:xfrm>
          <a:prstGeom prst="rect">
            <a:avLst/>
          </a:prstGeom>
        </p:spPr>
      </p:pic>
      <p:pic>
        <p:nvPicPr>
          <p:cNvPr id="16" name="Picture 15" descr="F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2530" y="4429132"/>
            <a:ext cx="2143125" cy="2143125"/>
          </a:xfrm>
          <a:prstGeom prst="rect">
            <a:avLst/>
          </a:prstGeom>
        </p:spPr>
      </p:pic>
      <p:pic>
        <p:nvPicPr>
          <p:cNvPr id="18" name="Picture 17" descr="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5934" y="4429132"/>
            <a:ext cx="2214578" cy="2143125"/>
          </a:xfrm>
          <a:prstGeom prst="rect">
            <a:avLst/>
          </a:prstGeom>
        </p:spPr>
      </p:pic>
      <p:pic>
        <p:nvPicPr>
          <p:cNvPr id="20" name="Picture 19" descr="LETTE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4826" y="3643290"/>
            <a:ext cx="3000396" cy="321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39894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12" y="285728"/>
            <a:ext cx="109728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Identify and say the first letter of the given picture</a:t>
            </a:r>
            <a:endParaRPr lang="en-IN" dirty="0"/>
          </a:p>
        </p:txBody>
      </p:sp>
      <p:pic>
        <p:nvPicPr>
          <p:cNvPr id="3" name="Picture 2" descr="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64" y="1071546"/>
            <a:ext cx="1865376" cy="1865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FI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84" y="1357298"/>
            <a:ext cx="2714644" cy="13573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ICE CRE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4760" y="1000108"/>
            <a:ext cx="1400175" cy="25003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MANG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8216" y="4000504"/>
            <a:ext cx="1317612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OW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2860" y="3857628"/>
            <a:ext cx="1847850" cy="2466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PARROT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1818" y="4071942"/>
            <a:ext cx="1928826" cy="23145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 descr="X--RAY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3652" y="1357298"/>
            <a:ext cx="1714512" cy="20717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Content Placeholder 3" descr="yak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9338" y="4000504"/>
            <a:ext cx="2143125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992544" y="6093296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Identify the given pictures</a:t>
            </a:r>
            <a:endParaRPr lang="en-IN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Content Placeholder 3" descr="ya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5340" y="3357562"/>
            <a:ext cx="2143125" cy="2143125"/>
          </a:xfrm>
        </p:spPr>
      </p:pic>
      <p:pic>
        <p:nvPicPr>
          <p:cNvPr id="5" name="Picture 4" descr="yo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12" y="1000108"/>
            <a:ext cx="3700474" cy="2206566"/>
          </a:xfrm>
          <a:prstGeom prst="rect">
            <a:avLst/>
          </a:prstGeom>
        </p:spPr>
      </p:pic>
      <p:pic>
        <p:nvPicPr>
          <p:cNvPr id="6" name="Picture 5" descr="yogur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3322" y="3786190"/>
            <a:ext cx="2619375" cy="1743075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74" y="142852"/>
            <a:ext cx="10972800" cy="42862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Identiffication</a:t>
            </a:r>
            <a:r>
              <a:rPr lang="en-US" dirty="0" smtClean="0"/>
              <a:t>  of letter  Y 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026" y="1714488"/>
            <a:ext cx="3929090" cy="3810868"/>
          </a:xfrm>
        </p:spPr>
      </p:pic>
      <p:pic>
        <p:nvPicPr>
          <p:cNvPr id="5" name="Picture 4" descr="LETTER 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0314" y="1285860"/>
            <a:ext cx="4333892" cy="4500570"/>
          </a:xfrm>
          <a:prstGeom prst="rect">
            <a:avLst/>
          </a:prstGeom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PICTURE RELATED TO LETTER-</a:t>
            </a:r>
            <a:r>
              <a:rPr lang="en-US" dirty="0" smtClean="0"/>
              <a:t>-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6646" y="1714488"/>
            <a:ext cx="3505999" cy="3810868"/>
          </a:xfrm>
        </p:spPr>
      </p:pic>
      <p:pic>
        <p:nvPicPr>
          <p:cNvPr id="5" name="Content Placeholder 3" descr="y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430" y="1000108"/>
            <a:ext cx="2143125" cy="2143125"/>
          </a:xfrm>
          <a:prstGeom prst="rect">
            <a:avLst/>
          </a:prstGeom>
        </p:spPr>
      </p:pic>
      <p:pic>
        <p:nvPicPr>
          <p:cNvPr id="6" name="Picture 5" descr="yoy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9140" y="714356"/>
            <a:ext cx="3700474" cy="2206566"/>
          </a:xfrm>
          <a:prstGeom prst="rect">
            <a:avLst/>
          </a:prstGeom>
        </p:spPr>
      </p:pic>
      <p:pic>
        <p:nvPicPr>
          <p:cNvPr id="7" name="Picture 6" descr="yaca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0116" y="3714752"/>
            <a:ext cx="2786082" cy="2790825"/>
          </a:xfrm>
          <a:prstGeom prst="rect">
            <a:avLst/>
          </a:prstGeom>
        </p:spPr>
      </p:pic>
      <p:pic>
        <p:nvPicPr>
          <p:cNvPr id="8" name="Picture 7" descr="YELLOW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6396" y="3429000"/>
            <a:ext cx="2428877" cy="278606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81620" y="3000372"/>
            <a:ext cx="1266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YAK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39338" y="2857496"/>
            <a:ext cx="8047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Y0-YO</a:t>
            </a:r>
            <a:endParaRPr lang="en-IN" sz="20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10248" y="6488668"/>
            <a:ext cx="791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YACHT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67966" y="6286520"/>
            <a:ext cx="954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YELLOW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3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168098" y="6093296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968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 ON LETTER-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5"/>
          </a:xfrm>
        </p:spPr>
        <p:txBody>
          <a:bodyPr/>
          <a:lstStyle/>
          <a:p>
            <a:r>
              <a:rPr lang="en-US" dirty="0" smtClean="0"/>
              <a:t>    </a:t>
            </a:r>
            <a:r>
              <a:rPr lang="en-US" dirty="0" smtClean="0"/>
              <a:t>Encircle letter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  </a:t>
            </a:r>
            <a:r>
              <a:rPr lang="en-US" dirty="0" smtClean="0"/>
              <a:t>in a given word</a:t>
            </a:r>
            <a:endParaRPr lang="en-IN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2952728" y="1928802"/>
            <a:ext cx="5500726" cy="414340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5095868" y="2714620"/>
            <a:ext cx="954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YELLOW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952860" y="2714620"/>
            <a:ext cx="764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APPLE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6238876" y="2714620"/>
            <a:ext cx="566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CAR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3595670" y="3714752"/>
            <a:ext cx="686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YARN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4952992" y="3714752"/>
            <a:ext cx="707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GOAT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7453322" y="3714752"/>
            <a:ext cx="559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FAN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7310446" y="2714620"/>
            <a:ext cx="533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YAK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6199031" y="3714752"/>
            <a:ext cx="83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YOU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5024430" y="4643446"/>
            <a:ext cx="512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YES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3881422" y="4643446"/>
            <a:ext cx="536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RAT</a:t>
            </a:r>
            <a:endParaRPr lang="en-IN" dirty="0"/>
          </a:p>
        </p:txBody>
      </p:sp>
      <p:sp>
        <p:nvSpPr>
          <p:cNvPr id="15" name="Rectangle 14"/>
          <p:cNvSpPr/>
          <p:nvPr/>
        </p:nvSpPr>
        <p:spPr>
          <a:xfrm>
            <a:off x="7310446" y="4500570"/>
            <a:ext cx="791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YACHT</a:t>
            </a:r>
            <a:endParaRPr lang="en-IN" dirty="0"/>
          </a:p>
        </p:txBody>
      </p:sp>
      <p:sp>
        <p:nvSpPr>
          <p:cNvPr id="16" name="Rectangle 15"/>
          <p:cNvSpPr/>
          <p:nvPr/>
        </p:nvSpPr>
        <p:spPr>
          <a:xfrm>
            <a:off x="6238876" y="4572008"/>
            <a:ext cx="534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BAT</a:t>
            </a:r>
            <a:endParaRPr lang="en-IN" dirty="0"/>
          </a:p>
        </p:txBody>
      </p:sp>
      <p:pic>
        <p:nvPicPr>
          <p:cNvPr id="17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7" y="-19564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812458" y="717956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27/07/21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2" y="928671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5538" y="1785926"/>
            <a:ext cx="6607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song sound  of  letter </a:t>
            </a:r>
            <a:r>
              <a:rPr lang="en-US" sz="2800" dirty="0" smtClean="0">
                <a:solidFill>
                  <a:schemeClr val="bg1"/>
                </a:solidFill>
              </a:rPr>
              <a:t>-Y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03223A4-13CD-40F2-BBAC-14717B5A93A4}"/>
              </a:ext>
            </a:extLst>
          </p:cNvPr>
          <p:cNvSpPr txBox="1"/>
          <p:nvPr/>
        </p:nvSpPr>
        <p:spPr>
          <a:xfrm>
            <a:off x="2666976" y="2480198"/>
            <a:ext cx="7786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</a:rPr>
              <a:t>2.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Complete the work given in note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</a:rPr>
              <a:t>bk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3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3602</TotalTime>
  <Words>118</Words>
  <Application>Microsoft Office PowerPoint</Application>
  <PresentationFormat>Custom</PresentationFormat>
  <Paragraphs>41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Identify the given letter and tell one word related to the letter</vt:lpstr>
      <vt:lpstr>Identify and say the first letter of the given picture</vt:lpstr>
      <vt:lpstr>Identify the given pictures</vt:lpstr>
      <vt:lpstr>Identiffication  of letter  Y </vt:lpstr>
      <vt:lpstr>PICTURE RELATED TO LETTER-- Y</vt:lpstr>
      <vt:lpstr>ACTIVITY ON LETTER-Y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Admin</cp:lastModifiedBy>
  <cp:revision>312</cp:revision>
  <dcterms:created xsi:type="dcterms:W3CDTF">2020-05-19T18:02:17Z</dcterms:created>
  <dcterms:modified xsi:type="dcterms:W3CDTF">2021-07-26T17:15:19Z</dcterms:modified>
</cp:coreProperties>
</file>