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3"/>
  </p:notesMasterIdLst>
  <p:sldIdLst>
    <p:sldId id="269" r:id="rId2"/>
    <p:sldId id="330" r:id="rId3"/>
    <p:sldId id="332" r:id="rId4"/>
    <p:sldId id="329" r:id="rId5"/>
    <p:sldId id="317" r:id="rId6"/>
    <p:sldId id="318" r:id="rId7"/>
    <p:sldId id="335" r:id="rId8"/>
    <p:sldId id="336" r:id="rId9"/>
    <p:sldId id="337" r:id="rId10"/>
    <p:sldId id="28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>
        <p:scale>
          <a:sx n="77" d="100"/>
          <a:sy n="77" d="100"/>
        </p:scale>
        <p:origin x="450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11/25/2021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</a:t>
            </a:r>
            <a:r>
              <a:rPr lang="en-US" baseline="0" dirty="0"/>
              <a:t> children  let‘s write in a book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gi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-25/11/21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497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TOPIC     -  BK PG NO-14 ,15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SUB-TOPIC-LETTER-C – IN NT BK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6" y="245744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12459" y="1003709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25/11/21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410" y="2172829"/>
            <a:ext cx="6851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  of  letter -C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4CA34-0E42-4C7C-A145-837348FB6304}"/>
              </a:ext>
            </a:extLst>
          </p:cNvPr>
          <p:cNvSpPr txBox="1"/>
          <p:nvPr/>
        </p:nvSpPr>
        <p:spPr>
          <a:xfrm>
            <a:off x="2670236" y="2905780"/>
            <a:ext cx="685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.</a:t>
            </a:r>
            <a:r>
              <a:rPr lang="en-US" sz="2400" baseline="0" dirty="0">
                <a:solidFill>
                  <a:schemeClr val="bg1"/>
                </a:solidFill>
              </a:rPr>
              <a:t>2</a:t>
            </a:r>
            <a:r>
              <a:rPr lang="en-US" sz="2800" baseline="0" dirty="0">
                <a:solidFill>
                  <a:schemeClr val="bg1"/>
                </a:solidFill>
              </a:rPr>
              <a:t>.Complete the work given in </a:t>
            </a:r>
            <a:r>
              <a:rPr lang="en-US" sz="2800" baseline="0" dirty="0" err="1">
                <a:solidFill>
                  <a:schemeClr val="bg1"/>
                </a:solidFill>
              </a:rPr>
              <a:t>nt</a:t>
            </a:r>
            <a:r>
              <a:rPr lang="en-US" sz="2800" baseline="0" dirty="0">
                <a:solidFill>
                  <a:schemeClr val="bg1"/>
                </a:solidFill>
              </a:rPr>
              <a:t> bk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5431A-BFA6-451C-99A2-EA5235C1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821779"/>
            <a:ext cx="1722490" cy="17558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F85F7-F1E0-40C5-BE2A-9936D12C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letter C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C8B51-763E-4815-AD54-40F39FF9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42" y="1844824"/>
            <a:ext cx="4171528" cy="36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3519E-E4C7-4AEF-8699-C8287345B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739280"/>
            <a:ext cx="4464496" cy="39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33208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A589-4154-4ED3-BBA3-13BDBA20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</a:t>
            </a:r>
            <a:r>
              <a:rPr lang="en-US" dirty="0" err="1"/>
              <a:t>releted</a:t>
            </a:r>
            <a:r>
              <a:rPr lang="en-US" dirty="0"/>
              <a:t> to letter -C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C8986-447D-4472-B5F9-60E775FE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25" y="676854"/>
            <a:ext cx="2190750" cy="2924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6CBFE-3515-4D06-A583-1A4B6BD4A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949" y="1215401"/>
            <a:ext cx="2466975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504AB-D29B-49C2-B3FA-E619FAD86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4725144"/>
            <a:ext cx="2962275" cy="154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1BADAA-1247-4B6D-B567-E8E3CB587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875" y="5097735"/>
            <a:ext cx="2905125" cy="1571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F861D-B862-42EA-873A-F51EEA332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82" y="1515029"/>
            <a:ext cx="417152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614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C746-4127-4FC3-B22A-74EFF9C3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and name the picture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16DFA-9254-4801-812D-797A6E0B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78" y="908720"/>
            <a:ext cx="2598936" cy="29249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90F987-09DA-4F5A-B7A3-2DD97742B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458" y="1162272"/>
            <a:ext cx="2276872" cy="2187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DD02D5-E4BF-4E52-86DA-A734CF632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364" y="1047208"/>
            <a:ext cx="4046240" cy="2924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23AC9-FC23-4CA1-A359-9536722A5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119" y="3996854"/>
            <a:ext cx="3676650" cy="2586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0C2F7-41A8-4EC2-88AD-9366BE2C7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7996" y="4380519"/>
            <a:ext cx="2628900" cy="1743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C74C8C-B693-4413-A3AA-96DDCDF10965}"/>
              </a:ext>
            </a:extLst>
          </p:cNvPr>
          <p:cNvSpPr txBox="1"/>
          <p:nvPr/>
        </p:nvSpPr>
        <p:spPr>
          <a:xfrm>
            <a:off x="1321324" y="4036422"/>
            <a:ext cx="153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CANDLE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A2F47A-B81E-4F79-BC49-CAE88B365967}"/>
              </a:ext>
            </a:extLst>
          </p:cNvPr>
          <p:cNvSpPr txBox="1"/>
          <p:nvPr/>
        </p:nvSpPr>
        <p:spPr>
          <a:xfrm>
            <a:off x="5231904" y="324433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CAKE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D77B29-0D51-4B8D-879D-728182BC20E7}"/>
              </a:ext>
            </a:extLst>
          </p:cNvPr>
          <p:cNvSpPr txBox="1"/>
          <p:nvPr/>
        </p:nvSpPr>
        <p:spPr>
          <a:xfrm>
            <a:off x="8865123" y="3684086"/>
            <a:ext cx="184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CAMEL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C9818-4429-46CA-9CFF-907A2532A9BA}"/>
              </a:ext>
            </a:extLst>
          </p:cNvPr>
          <p:cNvSpPr txBox="1"/>
          <p:nvPr/>
        </p:nvSpPr>
        <p:spPr>
          <a:xfrm>
            <a:off x="5216196" y="6188827"/>
            <a:ext cx="149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COW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55489C-768F-4CAB-AB91-A4BEE7C136CC}"/>
              </a:ext>
            </a:extLst>
          </p:cNvPr>
          <p:cNvSpPr txBox="1"/>
          <p:nvPr/>
        </p:nvSpPr>
        <p:spPr>
          <a:xfrm>
            <a:off x="9722578" y="6131466"/>
            <a:ext cx="149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CRAYONS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132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284" y="588090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RI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51" y="188640"/>
            <a:ext cx="11358642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38546" y="2928934"/>
            <a:ext cx="485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 IN NT  BK  - </a:t>
            </a:r>
            <a:endParaRPr lang="en-IN" sz="4000" dirty="0"/>
          </a:p>
        </p:txBody>
      </p:sp>
      <p:pic>
        <p:nvPicPr>
          <p:cNvPr id="6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26" y="1142984"/>
            <a:ext cx="1785950" cy="1785950"/>
          </a:xfrm>
          <a:prstGeom prst="rect">
            <a:avLst/>
          </a:prstGeom>
          <a:noFill/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5884" y="5886267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 rot="1726677">
            <a:off x="9143826" y="1010482"/>
            <a:ext cx="2046851" cy="85725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 rot="1676640">
            <a:off x="9314901" y="1085166"/>
            <a:ext cx="1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rush Script MT" pitchFamily="66" charset="0"/>
              </a:rPr>
              <a:t>Hi children  let‘s write in </a:t>
            </a:r>
            <a:r>
              <a:rPr lang="en-US" sz="2000" dirty="0" err="1">
                <a:solidFill>
                  <a:srgbClr val="C00000"/>
                </a:solidFill>
                <a:latin typeface="Brush Script MT" pitchFamily="66" charset="0"/>
              </a:rPr>
              <a:t>nt</a:t>
            </a:r>
            <a:r>
              <a:rPr lang="en-US" sz="2000" dirty="0">
                <a:solidFill>
                  <a:srgbClr val="C00000"/>
                </a:solidFill>
                <a:latin typeface="Brush Script MT" pitchFamily="66" charset="0"/>
              </a:rPr>
              <a:t>  bk</a:t>
            </a:r>
            <a:endParaRPr lang="en-IN" sz="20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E4E2-2CE5-44C2-84D0-34EBCC94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7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BD7CA6-77EB-4B17-A9C8-A7188922C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908720"/>
            <a:ext cx="10009112" cy="5674642"/>
          </a:xfrm>
        </p:spPr>
      </p:pic>
    </p:spTree>
    <p:extLst>
      <p:ext uri="{BB962C8B-B14F-4D97-AF65-F5344CB8AC3E}">
        <p14:creationId xmlns:p14="http://schemas.microsoft.com/office/powerpoint/2010/main" val="2863165304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6F2E-CC3C-4BE0-9DC9-5B15EAE9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C Stands for Cap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4476CB-47F3-4579-9DF1-8F6E8A691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43276"/>
              </p:ext>
            </p:extLst>
          </p:nvPr>
        </p:nvGraphicFramePr>
        <p:xfrm>
          <a:off x="1775520" y="1600200"/>
          <a:ext cx="7272808" cy="478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>
                  <a:extLst>
                    <a:ext uri="{9D8B030D-6E8A-4147-A177-3AD203B41FA5}">
                      <a16:colId xmlns:a16="http://schemas.microsoft.com/office/drawing/2014/main" val="1313718187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3476211200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3812270274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338576647"/>
                    </a:ext>
                  </a:extLst>
                </a:gridCol>
              </a:tblGrid>
              <a:tr h="119528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61535"/>
                  </a:ext>
                </a:extLst>
              </a:tr>
              <a:tr h="119528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348606"/>
                  </a:ext>
                </a:extLst>
              </a:tr>
              <a:tr h="119528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604183"/>
                  </a:ext>
                </a:extLst>
              </a:tr>
              <a:tr h="119528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7571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4F2282D-75F1-46A0-A2A0-890768EF8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772816"/>
            <a:ext cx="1064238" cy="689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984C0-28DF-4EF2-8ECC-385F615BB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2852936"/>
            <a:ext cx="3240360" cy="2404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656D95-926D-4A3E-BE91-0A4725461A85}"/>
              </a:ext>
            </a:extLst>
          </p:cNvPr>
          <p:cNvSpPr txBox="1"/>
          <p:nvPr/>
        </p:nvSpPr>
        <p:spPr>
          <a:xfrm rot="18873878">
            <a:off x="26640" y="1230868"/>
            <a:ext cx="116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25/11/21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9016A-9D05-4C1B-8D3F-52E6746D52CB}"/>
              </a:ext>
            </a:extLst>
          </p:cNvPr>
          <p:cNvSpPr txBox="1"/>
          <p:nvPr/>
        </p:nvSpPr>
        <p:spPr>
          <a:xfrm rot="18873878">
            <a:off x="75101" y="775810"/>
            <a:ext cx="91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2896466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17D7-E97F-4217-9ED1-0E169C60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6392"/>
          </a:xfrm>
        </p:spPr>
        <p:txBody>
          <a:bodyPr>
            <a:no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Trace and write</a:t>
            </a:r>
            <a:endParaRPr lang="en-I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2298F6-158D-4F93-AE0C-E0A9BDF0F6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347025"/>
              </p:ext>
            </p:extLst>
          </p:nvPr>
        </p:nvGraphicFramePr>
        <p:xfrm>
          <a:off x="1559496" y="1088739"/>
          <a:ext cx="7430616" cy="5436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654">
                  <a:extLst>
                    <a:ext uri="{9D8B030D-6E8A-4147-A177-3AD203B41FA5}">
                      <a16:colId xmlns:a16="http://schemas.microsoft.com/office/drawing/2014/main" val="4084066930"/>
                    </a:ext>
                  </a:extLst>
                </a:gridCol>
                <a:gridCol w="1857654">
                  <a:extLst>
                    <a:ext uri="{9D8B030D-6E8A-4147-A177-3AD203B41FA5}">
                      <a16:colId xmlns:a16="http://schemas.microsoft.com/office/drawing/2014/main" val="2252337431"/>
                    </a:ext>
                  </a:extLst>
                </a:gridCol>
                <a:gridCol w="1857654">
                  <a:extLst>
                    <a:ext uri="{9D8B030D-6E8A-4147-A177-3AD203B41FA5}">
                      <a16:colId xmlns:a16="http://schemas.microsoft.com/office/drawing/2014/main" val="122990235"/>
                    </a:ext>
                  </a:extLst>
                </a:gridCol>
                <a:gridCol w="1857654">
                  <a:extLst>
                    <a:ext uri="{9D8B030D-6E8A-4147-A177-3AD203B41FA5}">
                      <a16:colId xmlns:a16="http://schemas.microsoft.com/office/drawing/2014/main" val="680601264"/>
                    </a:ext>
                  </a:extLst>
                </a:gridCol>
              </a:tblGrid>
              <a:tr h="159609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90194"/>
                  </a:ext>
                </a:extLst>
              </a:tr>
              <a:tr h="128017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026323"/>
                  </a:ext>
                </a:extLst>
              </a:tr>
              <a:tr h="128017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902677"/>
                  </a:ext>
                </a:extLst>
              </a:tr>
              <a:tr h="128017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84055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6CAA865-84B3-4AF8-A8D4-31967D6A9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556792"/>
            <a:ext cx="631131" cy="810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62596-4192-4658-8F6A-9D8625423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34" y="1556791"/>
            <a:ext cx="631131" cy="810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603270-C40B-44BB-A384-6F2596237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556791"/>
            <a:ext cx="631131" cy="810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23BB0C-8E86-4471-B68D-9597F0705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424" y="1556790"/>
            <a:ext cx="631131" cy="810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E6E93B-36FB-4E55-9345-B2099A30C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19" y="3023517"/>
            <a:ext cx="1268760" cy="810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A78E10-CFC0-48B0-9F66-C49E9F5F8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215" y="2843828"/>
            <a:ext cx="1268760" cy="810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3469A0-D54D-4CC5-9588-62796F5D2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352" y="2843828"/>
            <a:ext cx="1268760" cy="8109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D3F8F0-FE48-46C2-AC22-390F85A5B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842" y="2892738"/>
            <a:ext cx="1268760" cy="8109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6F119A-B0CB-40A0-A84B-BD51D92A1D1F}"/>
              </a:ext>
            </a:extLst>
          </p:cNvPr>
          <p:cNvSpPr txBox="1"/>
          <p:nvPr/>
        </p:nvSpPr>
        <p:spPr>
          <a:xfrm rot="18873878">
            <a:off x="-6589" y="309935"/>
            <a:ext cx="91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CD8641-5C47-468C-B64C-B0FEEAD589AC}"/>
              </a:ext>
            </a:extLst>
          </p:cNvPr>
          <p:cNvSpPr txBox="1"/>
          <p:nvPr/>
        </p:nvSpPr>
        <p:spPr>
          <a:xfrm rot="18873878">
            <a:off x="-42322" y="827206"/>
            <a:ext cx="116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25/11/21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0674625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</TotalTime>
  <Words>112</Words>
  <Application>Microsoft Office PowerPoint</Application>
  <PresentationFormat>Widescreen</PresentationFormat>
  <Paragraphs>34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Brush Script MT</vt:lpstr>
      <vt:lpstr>Calibri</vt:lpstr>
      <vt:lpstr>Office Theme</vt:lpstr>
      <vt:lpstr>PowerPoint Presentation</vt:lpstr>
      <vt:lpstr>Identification of letter C</vt:lpstr>
      <vt:lpstr>Picture releted to letter -C</vt:lpstr>
      <vt:lpstr>Identify and name the picture</vt:lpstr>
      <vt:lpstr>PowerPoint Presentation</vt:lpstr>
      <vt:lpstr>PowerPoint Presentation</vt:lpstr>
      <vt:lpstr>PowerPoint Presentation</vt:lpstr>
      <vt:lpstr>C Stands for Cap</vt:lpstr>
      <vt:lpstr>Trace and write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305</cp:revision>
  <dcterms:created xsi:type="dcterms:W3CDTF">2020-05-19T18:02:17Z</dcterms:created>
  <dcterms:modified xsi:type="dcterms:W3CDTF">2021-11-25T02:52:57Z</dcterms:modified>
</cp:coreProperties>
</file>