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notesMasterIdLst>
    <p:notesMasterId r:id="rId14"/>
  </p:notesMasterIdLst>
  <p:sldIdLst>
    <p:sldId id="269" r:id="rId2"/>
    <p:sldId id="290" r:id="rId3"/>
    <p:sldId id="300" r:id="rId4"/>
    <p:sldId id="302" r:id="rId5"/>
    <p:sldId id="307" r:id="rId6"/>
    <p:sldId id="308" r:id="rId7"/>
    <p:sldId id="309" r:id="rId8"/>
    <p:sldId id="312" r:id="rId9"/>
    <p:sldId id="310" r:id="rId10"/>
    <p:sldId id="311" r:id="rId11"/>
    <p:sldId id="281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era.raj04@outlook.com" initials="m" lastIdx="1" clrIdx="0">
    <p:extLst>
      <p:ext uri="{19B8F6BF-5375-455C-9EA6-DF929625EA0E}">
        <p15:presenceInfo xmlns:p15="http://schemas.microsoft.com/office/powerpoint/2012/main" userId="dc44cf2d2cec03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0" autoAdjust="0"/>
    <p:restoredTop sz="94660"/>
  </p:normalViewPr>
  <p:slideViewPr>
    <p:cSldViewPr>
      <p:cViewPr varScale="1">
        <p:scale>
          <a:sx n="80" d="100"/>
          <a:sy n="80" d="100"/>
        </p:scale>
        <p:origin x="330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BE4D-A29F-4FF1-BD38-B757CC864882}" type="datetimeFigureOut">
              <a:rPr lang="en-US" smtClean="0"/>
              <a:pPr/>
              <a:t>8/25/2021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E7C16-A84C-4FE6-980D-F0EBA065B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CW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755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HORSE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3572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25/08/21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0357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7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715016"/>
            <a:ext cx="12192000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3718" y="21429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321259" y="1416688"/>
            <a:ext cx="274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CLASS : NURSERY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384032" y="1978209"/>
            <a:ext cx="3189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DATE :     25.08.2021</a:t>
            </a:r>
            <a:endParaRPr lang="en-IN" sz="2800" dirty="0"/>
          </a:p>
        </p:txBody>
      </p:sp>
      <p:sp>
        <p:nvSpPr>
          <p:cNvPr id="8" name="Rectangle 7"/>
          <p:cNvSpPr/>
          <p:nvPr/>
        </p:nvSpPr>
        <p:spPr>
          <a:xfrm>
            <a:off x="6398767" y="2590978"/>
            <a:ext cx="335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6398766" y="3226748"/>
            <a:ext cx="4449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TOPIC-BK PG NO-46,47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23772" y="3893119"/>
            <a:ext cx="518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SUB-TOPIC-LETTER   L  (In </a:t>
            </a:r>
            <a:r>
              <a:rPr lang="en-US" sz="2800" b="1" dirty="0" err="1"/>
              <a:t>nt</a:t>
            </a:r>
            <a:r>
              <a:rPr lang="en-US" sz="2800" b="1" dirty="0"/>
              <a:t> bk)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Nursery-350.jpg">
            <a:extLst>
              <a:ext uri="{FF2B5EF4-FFF2-40B4-BE49-F238E27FC236}">
                <a16:creationId xmlns:a16="http://schemas.microsoft.com/office/drawing/2014/main" id="{BDF7D04E-891A-4D8C-A042-856280CF9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4290"/>
            <a:ext cx="6240016" cy="5734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0B5E8-9666-4BE6-8A35-D7237174A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8"/>
          </a:xfrm>
        </p:spPr>
        <p:txBody>
          <a:bodyPr>
            <a:normAutofit fontScale="90000"/>
          </a:bodyPr>
          <a:lstStyle/>
          <a:p>
            <a:r>
              <a:rPr lang="en-US" dirty="0"/>
              <a:t>Trace and write(bk </a:t>
            </a:r>
            <a:r>
              <a:rPr lang="en-US" dirty="0" err="1"/>
              <a:t>pg</a:t>
            </a:r>
            <a:r>
              <a:rPr lang="en-US" dirty="0"/>
              <a:t> no47)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DF32CF-3299-4308-95A3-DBE8B14C9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4628" y="908050"/>
            <a:ext cx="9975908" cy="576131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06A732-A31F-4EEA-9269-3C9CA0060A60}"/>
              </a:ext>
            </a:extLst>
          </p:cNvPr>
          <p:cNvSpPr txBox="1"/>
          <p:nvPr/>
        </p:nvSpPr>
        <p:spPr>
          <a:xfrm rot="18229676">
            <a:off x="-76708" y="529323"/>
            <a:ext cx="1104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25/08/21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099E7F-8D55-45A9-927C-8D0D952001E3}"/>
              </a:ext>
            </a:extLst>
          </p:cNvPr>
          <p:cNvSpPr txBox="1"/>
          <p:nvPr/>
        </p:nvSpPr>
        <p:spPr>
          <a:xfrm rot="18428630">
            <a:off x="34945" y="318571"/>
            <a:ext cx="6007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CW</a:t>
            </a:r>
            <a:endParaRPr lang="en-IN" dirty="0"/>
          </a:p>
        </p:txBody>
      </p:sp>
      <p:pic>
        <p:nvPicPr>
          <p:cNvPr id="8" name="Google Shape;55;p13">
            <a:extLst>
              <a:ext uri="{FF2B5EF4-FFF2-40B4-BE49-F238E27FC236}">
                <a16:creationId xmlns:a16="http://schemas.microsoft.com/office/drawing/2014/main" id="{996C830C-C629-4A91-A66F-9DBDB490A14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669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83541">
            <a:off x="1638014" y="1082204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25/08/21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1620" y="928670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ASSIGNMENT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67042" y="1643050"/>
            <a:ext cx="6241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1 .Practice  phonic sound  of  letter  L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9918" y="2571744"/>
            <a:ext cx="4082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2.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7DE5E1-BAEE-42F6-ADA4-D092F613A81B}"/>
              </a:ext>
            </a:extLst>
          </p:cNvPr>
          <p:cNvSpPr txBox="1"/>
          <p:nvPr/>
        </p:nvSpPr>
        <p:spPr>
          <a:xfrm>
            <a:off x="3768698" y="2571744"/>
            <a:ext cx="5639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Complete the work given in bk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F691DF-91DC-4A0A-9265-E9C6CCD3D34B}"/>
              </a:ext>
            </a:extLst>
          </p:cNvPr>
          <p:cNvSpPr txBox="1"/>
          <p:nvPr/>
        </p:nvSpPr>
        <p:spPr>
          <a:xfrm>
            <a:off x="3341813" y="3304717"/>
            <a:ext cx="65304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3</a:t>
            </a:r>
            <a:r>
              <a:rPr lang="en-US" sz="2400" dirty="0">
                <a:solidFill>
                  <a:schemeClr val="bg1"/>
                </a:solidFill>
              </a:rPr>
              <a:t>.PRACTICE TO READ BK  PG NO-46 -LETTER   </a:t>
            </a:r>
            <a:r>
              <a:rPr lang="en-US" sz="2400" b="1" dirty="0">
                <a:solidFill>
                  <a:schemeClr val="bg1"/>
                </a:solidFill>
              </a:rPr>
              <a:t>L</a:t>
            </a:r>
            <a:endParaRPr lang="en-I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5472" y="2714620"/>
            <a:ext cx="819153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</a:p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C9B43-3E56-41F5-A1EB-A1EB83DD0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7404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Recapitulation</a:t>
            </a:r>
            <a:endParaRPr lang="en-IN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Content Placeholder 3" descr="letter i.png">
            <a:extLst>
              <a:ext uri="{FF2B5EF4-FFF2-40B4-BE49-F238E27FC236}">
                <a16:creationId xmlns:a16="http://schemas.microsoft.com/office/drawing/2014/main" id="{064EDC2F-23DE-410D-841C-DA7595F8B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091237"/>
            <a:ext cx="3323824" cy="4929222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C8E9D29-A489-4547-A389-DDB61036F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46198" y="1683640"/>
            <a:ext cx="3024336" cy="374441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EE7673-0B8E-4932-A3F8-B62281554F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917" y="1891081"/>
            <a:ext cx="4104456" cy="3329535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8C7448C-2763-472E-871B-FFD9ED1EA9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2304" y="1891080"/>
            <a:ext cx="3247788" cy="3329536"/>
          </a:xfrm>
          <a:prstGeom prst="rect">
            <a:avLst/>
          </a:prstGeom>
        </p:spPr>
      </p:pic>
      <p:pic>
        <p:nvPicPr>
          <p:cNvPr id="8" name="Google Shape;55;p13">
            <a:extLst>
              <a:ext uri="{FF2B5EF4-FFF2-40B4-BE49-F238E27FC236}">
                <a16:creationId xmlns:a16="http://schemas.microsoft.com/office/drawing/2014/main" id="{1D5FA9DA-AC9E-49B8-943E-CFE56D85AA9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1435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03DCA-4C1D-4657-8E9F-7F04E12DF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360040"/>
          </a:xfrm>
        </p:spPr>
        <p:txBody>
          <a:bodyPr>
            <a:normAutofit fontScale="90000"/>
          </a:bodyPr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C00EFF-2669-460F-99BF-97EDCDB03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368" y="1484784"/>
            <a:ext cx="5112568" cy="458885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B190AD-AEDE-4BA3-A814-9F758E97F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310" y="1340768"/>
            <a:ext cx="4234225" cy="4896544"/>
          </a:xfrm>
          <a:prstGeom prst="rect">
            <a:avLst/>
          </a:prstGeom>
        </p:spPr>
      </p:pic>
      <p:pic>
        <p:nvPicPr>
          <p:cNvPr id="6" name="Google Shape;55;p13">
            <a:extLst>
              <a:ext uri="{FF2B5EF4-FFF2-40B4-BE49-F238E27FC236}">
                <a16:creationId xmlns:a16="http://schemas.microsoft.com/office/drawing/2014/main" id="{754FF6DB-92ED-40A6-BFD5-E973B6A15DA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75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47239-7505-4554-976E-EC2752B41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74042"/>
          </a:xfrm>
        </p:spPr>
        <p:txBody>
          <a:bodyPr>
            <a:normAutofit fontScale="90000"/>
          </a:bodyPr>
          <a:lstStyle/>
          <a:p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Pictures related to letter-h</a:t>
            </a:r>
            <a:endParaRPr lang="en-IN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14B85EC-6445-460F-9BEA-B54398FD5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335" y="1316070"/>
            <a:ext cx="4032449" cy="4248472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AEB910-EE46-480B-9690-DAB0C605E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808" y="1272624"/>
            <a:ext cx="3240360" cy="21676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72B367-7DD2-45CF-A647-1F313F1662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0295" y="1272624"/>
            <a:ext cx="2819781" cy="20002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8A7F1E-1BDA-4137-960B-E6589F1C6A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9856" y="4136557"/>
            <a:ext cx="2736304" cy="2167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D66492-FC9B-4DB6-80C8-8D4576E82B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9382" y="3870263"/>
            <a:ext cx="2533650" cy="23146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56590E-0DEC-41A2-B0A8-4F86922FAB8B}"/>
              </a:ext>
            </a:extLst>
          </p:cNvPr>
          <p:cNvSpPr txBox="1"/>
          <p:nvPr/>
        </p:nvSpPr>
        <p:spPr>
          <a:xfrm>
            <a:off x="5464164" y="2844225"/>
            <a:ext cx="10476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HAT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17E95-B872-49CD-ABEE-8EEDB284F57C}"/>
              </a:ext>
            </a:extLst>
          </p:cNvPr>
          <p:cNvSpPr txBox="1"/>
          <p:nvPr/>
        </p:nvSpPr>
        <p:spPr>
          <a:xfrm>
            <a:off x="9768408" y="3000352"/>
            <a:ext cx="15246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HOUSE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624270-10C2-4FE1-88B5-4D35F1806047}"/>
              </a:ext>
            </a:extLst>
          </p:cNvPr>
          <p:cNvSpPr txBox="1"/>
          <p:nvPr/>
        </p:nvSpPr>
        <p:spPr>
          <a:xfrm>
            <a:off x="5807968" y="6175719"/>
            <a:ext cx="9746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HEN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72635C-62B7-4322-92D3-47987E71BCCF}"/>
              </a:ext>
            </a:extLst>
          </p:cNvPr>
          <p:cNvSpPr txBox="1"/>
          <p:nvPr/>
        </p:nvSpPr>
        <p:spPr>
          <a:xfrm>
            <a:off x="9863356" y="6175719"/>
            <a:ext cx="13347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HORSE</a:t>
            </a:r>
            <a:endParaRPr lang="en-IN" sz="3200" dirty="0">
              <a:solidFill>
                <a:srgbClr val="FF0000"/>
              </a:solidFill>
            </a:endParaRPr>
          </a:p>
        </p:txBody>
      </p:sp>
      <p:pic>
        <p:nvPicPr>
          <p:cNvPr id="16" name="Google Shape;55;p13">
            <a:extLst>
              <a:ext uri="{FF2B5EF4-FFF2-40B4-BE49-F238E27FC236}">
                <a16:creationId xmlns:a16="http://schemas.microsoft.com/office/drawing/2014/main" id="{5D8BFE60-5C59-4448-A7B0-06817B5AA4E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051285" y="5853653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5339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67F2F84-D687-47E6-AC1D-3059B4F23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336"/>
            <a:ext cx="10972800" cy="316336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78D722-BAAB-4A13-A8F9-033C13B27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57" y="283317"/>
            <a:ext cx="4572000" cy="457200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487A97C-BE24-44DF-A7D7-8FC360623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28673" y="764704"/>
            <a:ext cx="3237343" cy="3432001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EDA099-F164-40E1-BC6F-FB9EF00F3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1765" y="1556792"/>
            <a:ext cx="2934072" cy="3432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166056-629E-4B45-8C45-C48CB6EC1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672" y="4378795"/>
            <a:ext cx="3048000" cy="2195887"/>
          </a:xfrm>
          <a:prstGeom prst="rect">
            <a:avLst/>
          </a:prstGeom>
        </p:spPr>
      </p:pic>
      <p:pic>
        <p:nvPicPr>
          <p:cNvPr id="18" name="Google Shape;55;p13">
            <a:extLst>
              <a:ext uri="{FF2B5EF4-FFF2-40B4-BE49-F238E27FC236}">
                <a16:creationId xmlns:a16="http://schemas.microsoft.com/office/drawing/2014/main" id="{927AD301-20ED-4B60-A40F-B343C8800A7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5697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CF6ED-4470-4C01-BFD4-9C689693D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077" y="188640"/>
            <a:ext cx="10972800" cy="260648"/>
          </a:xfrm>
        </p:spPr>
        <p:txBody>
          <a:bodyPr>
            <a:normAutofit fontScale="90000"/>
          </a:bodyPr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9D238E-42F0-40D0-A2EC-5F9CD482B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094" y="1916832"/>
            <a:ext cx="4167906" cy="3810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DA6284-33D5-4089-BB10-1FA6B60A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144" y="1340768"/>
            <a:ext cx="3888432" cy="4968552"/>
          </a:xfrm>
          <a:prstGeom prst="rect">
            <a:avLst/>
          </a:prstGeom>
        </p:spPr>
      </p:pic>
      <p:pic>
        <p:nvPicPr>
          <p:cNvPr id="6" name="Google Shape;55;p13">
            <a:extLst>
              <a:ext uri="{FF2B5EF4-FFF2-40B4-BE49-F238E27FC236}">
                <a16:creationId xmlns:a16="http://schemas.microsoft.com/office/drawing/2014/main" id="{92AD1CFF-F885-4EA5-AF81-8798E2EDE38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48528" y="5726832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4332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A0325-5E8F-4FB4-99E8-6F339A451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490537"/>
          </a:xfrm>
        </p:spPr>
        <p:txBody>
          <a:bodyPr>
            <a:noAutofit/>
          </a:bodyPr>
          <a:lstStyle/>
          <a:p>
            <a:r>
              <a:rPr lang="en-US" sz="3200" dirty="0"/>
              <a:t>PHONETIC SONG ON LETTR -L</a:t>
            </a:r>
            <a:endParaRPr lang="en-IN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5E65CB-517E-4B4F-A92E-5DD9CBD86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400" y="765175"/>
            <a:ext cx="11089232" cy="5688013"/>
          </a:xfrm>
        </p:spPr>
      </p:pic>
      <p:pic>
        <p:nvPicPr>
          <p:cNvPr id="6" name="Google Shape;55;p13">
            <a:extLst>
              <a:ext uri="{FF2B5EF4-FFF2-40B4-BE49-F238E27FC236}">
                <a16:creationId xmlns:a16="http://schemas.microsoft.com/office/drawing/2014/main" id="{AC89559B-F776-4208-BA01-05A3826C95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4157" y="5524518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60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4C535-E846-45AC-A5DB-40ECEB1ED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8"/>
          </a:xfrm>
        </p:spPr>
        <p:txBody>
          <a:bodyPr>
            <a:normAutofit fontScale="90000"/>
          </a:bodyPr>
          <a:lstStyle/>
          <a:p>
            <a:r>
              <a:rPr lang="en-US" dirty="0"/>
              <a:t>Picture related to letter-L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3A26F7-78D9-4D1D-80B1-903B01C78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5880" y="1511984"/>
            <a:ext cx="2520280" cy="186099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BCB850-5295-47FA-85EF-869DC8491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248" y="1268760"/>
            <a:ext cx="3600400" cy="2154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7EDF65-88DC-48D4-8DA5-B39635E03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424" y="4084002"/>
            <a:ext cx="3121152" cy="2499360"/>
          </a:xfrm>
          <a:prstGeom prst="rect">
            <a:avLst/>
          </a:prstGeom>
        </p:spPr>
      </p:pic>
      <p:pic>
        <p:nvPicPr>
          <p:cNvPr id="8" name="Content Placeholder 14">
            <a:extLst>
              <a:ext uri="{FF2B5EF4-FFF2-40B4-BE49-F238E27FC236}">
                <a16:creationId xmlns:a16="http://schemas.microsoft.com/office/drawing/2014/main" id="{C5204529-DBDC-4D2F-9901-015E749881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8368" y="3645024"/>
            <a:ext cx="2115820" cy="3057203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8A6A2173-F6B6-495A-BF0F-2B25EA4378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930" y="1740024"/>
            <a:ext cx="4167906" cy="3810000"/>
          </a:xfrm>
          <a:prstGeom prst="rect">
            <a:avLst/>
          </a:prstGeom>
        </p:spPr>
      </p:pic>
      <p:pic>
        <p:nvPicPr>
          <p:cNvPr id="10" name="Google Shape;55;p13">
            <a:extLst>
              <a:ext uri="{FF2B5EF4-FFF2-40B4-BE49-F238E27FC236}">
                <a16:creationId xmlns:a16="http://schemas.microsoft.com/office/drawing/2014/main" id="{B218E18C-33EA-4FA9-9EBE-A165E26315B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76102" y="5963269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7216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B7382-EAE2-43A4-A5D8-06B9DD52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134" y="80629"/>
            <a:ext cx="10953884" cy="360040"/>
          </a:xfrm>
        </p:spPr>
        <p:txBody>
          <a:bodyPr>
            <a:normAutofit fontScale="90000"/>
          </a:bodyPr>
          <a:lstStyle/>
          <a:p>
            <a:r>
              <a:rPr lang="en-US" dirty="0"/>
              <a:t>Bk </a:t>
            </a:r>
            <a:r>
              <a:rPr lang="en-US" dirty="0" err="1"/>
              <a:t>pg</a:t>
            </a:r>
            <a:r>
              <a:rPr lang="en-US" dirty="0"/>
              <a:t> no-46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C1A8FC-0D33-406E-BE0A-C479D11454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8218" y="620713"/>
            <a:ext cx="9850270" cy="615665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D6D6F9-4DF5-462A-9E83-347A6377564A}"/>
              </a:ext>
            </a:extLst>
          </p:cNvPr>
          <p:cNvSpPr txBox="1"/>
          <p:nvPr/>
        </p:nvSpPr>
        <p:spPr>
          <a:xfrm rot="18428630">
            <a:off x="-47951" y="90032"/>
            <a:ext cx="6007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CW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5EE05D-ACC3-4116-9449-92768966D315}"/>
              </a:ext>
            </a:extLst>
          </p:cNvPr>
          <p:cNvSpPr txBox="1"/>
          <p:nvPr/>
        </p:nvSpPr>
        <p:spPr>
          <a:xfrm rot="18229676">
            <a:off x="-91472" y="300783"/>
            <a:ext cx="1104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25/08/21</a:t>
            </a:r>
            <a:endParaRPr lang="en-IN" dirty="0"/>
          </a:p>
        </p:txBody>
      </p:sp>
      <p:pic>
        <p:nvPicPr>
          <p:cNvPr id="10" name="Google Shape;55;p13">
            <a:extLst>
              <a:ext uri="{FF2B5EF4-FFF2-40B4-BE49-F238E27FC236}">
                <a16:creationId xmlns:a16="http://schemas.microsoft.com/office/drawing/2014/main" id="{9619D4AE-CDD2-4E68-88A6-D7F15934CCB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2829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2097</TotalTime>
  <Words>95</Words>
  <Application>Microsoft Office PowerPoint</Application>
  <PresentationFormat>Widescreen</PresentationFormat>
  <Paragraphs>34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Recapitulation</vt:lpstr>
      <vt:lpstr>PowerPoint Presentation</vt:lpstr>
      <vt:lpstr>Pictures related to letter-h</vt:lpstr>
      <vt:lpstr>PowerPoint Presentation</vt:lpstr>
      <vt:lpstr>PowerPoint Presentation</vt:lpstr>
      <vt:lpstr>PHONETIC SONG ON LETTR -L</vt:lpstr>
      <vt:lpstr>Picture related to letter-L</vt:lpstr>
      <vt:lpstr>Bk pg no-46</vt:lpstr>
      <vt:lpstr>Trace and write(bk pg no47)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YOU ALL TO NURSERY CLASS</dc:title>
  <dc:creator>918093291748</dc:creator>
  <cp:lastModifiedBy>meera.raj04@outlook.com</cp:lastModifiedBy>
  <cp:revision>150</cp:revision>
  <dcterms:created xsi:type="dcterms:W3CDTF">2020-05-19T18:02:17Z</dcterms:created>
  <dcterms:modified xsi:type="dcterms:W3CDTF">2021-08-25T05:38:38Z</dcterms:modified>
</cp:coreProperties>
</file>