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34" r:id="rId3"/>
    <p:sldId id="320" r:id="rId4"/>
    <p:sldId id="329" r:id="rId5"/>
    <p:sldId id="330" r:id="rId6"/>
    <p:sldId id="331" r:id="rId7"/>
    <p:sldId id="332" r:id="rId8"/>
    <p:sldId id="317" r:id="rId9"/>
    <p:sldId id="318" r:id="rId10"/>
    <p:sldId id="335" r:id="rId11"/>
    <p:sldId id="336" r:id="rId12"/>
    <p:sldId id="324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11/24/2021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 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5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g"/><Relationship Id="rId4" Type="http://schemas.openxmlformats.org/officeDocument/2006/relationships/image" Target="../media/image6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-24/11/21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NO-14 ,15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LETTER-C – IN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E4E2-2CE5-44C2-84D0-34EBCC94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D7CA6-77EB-4B17-A9C8-A7188922C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908720"/>
            <a:ext cx="10009112" cy="5674642"/>
          </a:xfrm>
        </p:spPr>
      </p:pic>
    </p:spTree>
    <p:extLst>
      <p:ext uri="{BB962C8B-B14F-4D97-AF65-F5344CB8AC3E}">
        <p14:creationId xmlns:p14="http://schemas.microsoft.com/office/powerpoint/2010/main" val="286316530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80DC-DD33-47A4-BB0B-DEE736B3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799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26F57-7A77-48FF-80D4-35665B25D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92696"/>
            <a:ext cx="10972800" cy="6048672"/>
          </a:xfrm>
        </p:spPr>
      </p:pic>
    </p:spTree>
    <p:extLst>
      <p:ext uri="{BB962C8B-B14F-4D97-AF65-F5344CB8AC3E}">
        <p14:creationId xmlns:p14="http://schemas.microsoft.com/office/powerpoint/2010/main" val="152379836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182-B2E3-4C50-9EA8-6EE10DE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205"/>
            <a:ext cx="10972800" cy="349499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and color letter C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667-1D96-413F-B9E0-025B1C40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34075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E30E1-794F-4214-BE47-EE4354C901BE}"/>
              </a:ext>
            </a:extLst>
          </p:cNvPr>
          <p:cNvSpPr/>
          <p:nvPr/>
        </p:nvSpPr>
        <p:spPr>
          <a:xfrm>
            <a:off x="2639616" y="1227485"/>
            <a:ext cx="5976664" cy="489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B12FD-7E2D-4CAC-9889-2787368A2507}"/>
              </a:ext>
            </a:extLst>
          </p:cNvPr>
          <p:cNvSpPr txBox="1"/>
          <p:nvPr/>
        </p:nvSpPr>
        <p:spPr>
          <a:xfrm>
            <a:off x="3606589" y="1988840"/>
            <a:ext cx="310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D211-7F22-4104-8FD3-F534F1B186B2}"/>
              </a:ext>
            </a:extLst>
          </p:cNvPr>
          <p:cNvSpPr txBox="1"/>
          <p:nvPr/>
        </p:nvSpPr>
        <p:spPr>
          <a:xfrm>
            <a:off x="5719859" y="2019617"/>
            <a:ext cx="4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39E4-FFEE-4455-9E20-137918E33E1C}"/>
              </a:ext>
            </a:extLst>
          </p:cNvPr>
          <p:cNvSpPr txBox="1"/>
          <p:nvPr/>
        </p:nvSpPr>
        <p:spPr>
          <a:xfrm>
            <a:off x="4741871" y="202894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CB59-59DE-494C-8D8D-20F4AFC84116}"/>
              </a:ext>
            </a:extLst>
          </p:cNvPr>
          <p:cNvSpPr txBox="1"/>
          <p:nvPr/>
        </p:nvSpPr>
        <p:spPr>
          <a:xfrm>
            <a:off x="6605262" y="2019617"/>
            <a:ext cx="52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30D5-69F8-4E89-9DF4-CCBA873154BF}"/>
              </a:ext>
            </a:extLst>
          </p:cNvPr>
          <p:cNvSpPr txBox="1"/>
          <p:nvPr/>
        </p:nvSpPr>
        <p:spPr>
          <a:xfrm>
            <a:off x="6824272" y="3150303"/>
            <a:ext cx="55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</a:t>
            </a:r>
            <a:endParaRPr lang="en-I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FAC76-2650-4B66-99FD-94CAACFEDF30}"/>
              </a:ext>
            </a:extLst>
          </p:cNvPr>
          <p:cNvSpPr txBox="1"/>
          <p:nvPr/>
        </p:nvSpPr>
        <p:spPr>
          <a:xfrm>
            <a:off x="494563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3668-0D51-4DFE-9C01-C24150E3F6AE}"/>
              </a:ext>
            </a:extLst>
          </p:cNvPr>
          <p:cNvSpPr txBox="1"/>
          <p:nvPr/>
        </p:nvSpPr>
        <p:spPr>
          <a:xfrm>
            <a:off x="346257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20E79-C3A2-4559-A8FC-07EB1A0507F9}"/>
              </a:ext>
            </a:extLst>
          </p:cNvPr>
          <p:cNvSpPr txBox="1"/>
          <p:nvPr/>
        </p:nvSpPr>
        <p:spPr>
          <a:xfrm>
            <a:off x="5884952" y="3180616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D9EE9-879B-4AB4-BF31-71198928E559}"/>
              </a:ext>
            </a:extLst>
          </p:cNvPr>
          <p:cNvSpPr txBox="1"/>
          <p:nvPr/>
        </p:nvSpPr>
        <p:spPr>
          <a:xfrm>
            <a:off x="3606589" y="4342544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R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2F2F9-F6D0-4E7E-8982-8247F9FB3311}"/>
              </a:ext>
            </a:extLst>
          </p:cNvPr>
          <p:cNvSpPr txBox="1"/>
          <p:nvPr/>
        </p:nvSpPr>
        <p:spPr>
          <a:xfrm>
            <a:off x="4886085" y="4364913"/>
            <a:ext cx="83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E98AD-2D03-4399-AD3C-A625CEC3D3D0}"/>
              </a:ext>
            </a:extLst>
          </p:cNvPr>
          <p:cNvSpPr txBox="1"/>
          <p:nvPr/>
        </p:nvSpPr>
        <p:spPr>
          <a:xfrm>
            <a:off x="6091145" y="42983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0894C-A466-4885-B5FE-DC11EC2CCA98}"/>
              </a:ext>
            </a:extLst>
          </p:cNvPr>
          <p:cNvSpPr txBox="1"/>
          <p:nvPr/>
        </p:nvSpPr>
        <p:spPr>
          <a:xfrm>
            <a:off x="7010877" y="4226035"/>
            <a:ext cx="738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BC35A-ED95-439F-92DC-F5A1AD3E4918}"/>
              </a:ext>
            </a:extLst>
          </p:cNvPr>
          <p:cNvSpPr txBox="1"/>
          <p:nvPr/>
        </p:nvSpPr>
        <p:spPr>
          <a:xfrm>
            <a:off x="5479542" y="5150281"/>
            <a:ext cx="977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1B6F-8A5B-4C18-B1E6-4DC0B764A696}"/>
              </a:ext>
            </a:extLst>
          </p:cNvPr>
          <p:cNvSpPr txBox="1"/>
          <p:nvPr/>
        </p:nvSpPr>
        <p:spPr>
          <a:xfrm rot="18707733">
            <a:off x="583651" y="763775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DE950-724C-440E-995E-713BF84D59AD}"/>
              </a:ext>
            </a:extLst>
          </p:cNvPr>
          <p:cNvSpPr txBox="1"/>
          <p:nvPr/>
        </p:nvSpPr>
        <p:spPr>
          <a:xfrm>
            <a:off x="8616280" y="292111"/>
            <a:ext cx="1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(In  </a:t>
            </a:r>
            <a:r>
              <a:rPr lang="en-US" sz="2800" dirty="0" err="1"/>
              <a:t>nt</a:t>
            </a:r>
            <a:r>
              <a:rPr lang="en-US" sz="2800" dirty="0"/>
              <a:t> bk)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5693145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24/11/21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-C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 bk  </a:t>
            </a:r>
            <a:r>
              <a:rPr lang="en-US" sz="2800" baseline="0" dirty="0" err="1">
                <a:solidFill>
                  <a:schemeClr val="bg1"/>
                </a:solidFill>
              </a:rPr>
              <a:t>pg</a:t>
            </a:r>
            <a:r>
              <a:rPr lang="en-US" sz="2800" baseline="0" dirty="0">
                <a:solidFill>
                  <a:schemeClr val="bg1"/>
                </a:solidFill>
              </a:rPr>
              <a:t> no-15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dirty="0"/>
              <a:t>RECAPITULATION</a:t>
            </a:r>
            <a:endParaRPr lang="en-IN" dirty="0"/>
          </a:p>
        </p:txBody>
      </p:sp>
      <p:pic>
        <p:nvPicPr>
          <p:cNvPr id="4" name="Content Placeholder 3" descr="letter 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12" y="785794"/>
            <a:ext cx="4000528" cy="4643470"/>
          </a:xfrm>
          <a:prstGeom prst="rect">
            <a:avLst/>
          </a:prstGeom>
        </p:spPr>
      </p:pic>
      <p:pic>
        <p:nvPicPr>
          <p:cNvPr id="7" name="Picture 6" descr="gif 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042"/>
            <a:ext cx="4552975" cy="5715039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PICTURE RELATED TO LETTER V</a:t>
            </a: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letter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6" y="1071522"/>
            <a:ext cx="3150387" cy="4857808"/>
          </a:xfrm>
          <a:prstGeom prst="rect">
            <a:avLst/>
          </a:prstGeom>
        </p:spPr>
      </p:pic>
      <p:pic>
        <p:nvPicPr>
          <p:cNvPr id="5" name="Content Placeholder 4" descr="vas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9426" y="1232406"/>
            <a:ext cx="2857520" cy="2357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6386" y="3550689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   </a:t>
            </a:r>
            <a:r>
              <a:rPr lang="en-US" sz="2000" dirty="0">
                <a:solidFill>
                  <a:srgbClr val="C00000"/>
                </a:solidFill>
              </a:rPr>
              <a:t>VASE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7" name="Content Placeholder 3" descr="v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748" y="1304038"/>
            <a:ext cx="2857520" cy="2071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1171" y="3150579"/>
            <a:ext cx="63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VAN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vegetabl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302" y="919847"/>
            <a:ext cx="3143272" cy="27146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17169" y="3449825"/>
            <a:ext cx="13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VEGETABLES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1" name="Picture 10" descr="vulture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214" y="4115445"/>
            <a:ext cx="2286016" cy="2000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74671" y="6084416"/>
            <a:ext cx="104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VULTURE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3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15959" y="-8823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FF42D-D81B-4D97-B5B1-3D8C5C036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555" y="3780368"/>
            <a:ext cx="2183983" cy="2357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038EA4-7547-4F86-A066-4E85E025018D}"/>
              </a:ext>
            </a:extLst>
          </p:cNvPr>
          <p:cNvSpPr txBox="1"/>
          <p:nvPr/>
        </p:nvSpPr>
        <p:spPr>
          <a:xfrm>
            <a:off x="7318608" y="60631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VIOLIN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CE562-F938-4490-8969-447FC7CC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323" y="3994697"/>
            <a:ext cx="2143125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55BC8F-2375-40F8-B3D7-76778C6EC699}"/>
              </a:ext>
            </a:extLst>
          </p:cNvPr>
          <p:cNvSpPr txBox="1"/>
          <p:nvPr/>
        </p:nvSpPr>
        <p:spPr>
          <a:xfrm>
            <a:off x="10352820" y="6089068"/>
            <a:ext cx="8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VEST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746-4127-4FC3-B22A-74EFF9C3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name the picture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16DFA-9254-4801-812D-797A6E0B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24744"/>
            <a:ext cx="2598936" cy="2924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C5D18-35A4-420E-B92E-809F2F55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980728"/>
            <a:ext cx="2190750" cy="2924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5E343-7D8C-4218-8C93-564467147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159504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0F987-09DA-4F5A-B7A3-2DD97742B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176" y="4250414"/>
            <a:ext cx="1844824" cy="21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32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85F7-F1E0-40C5-BE2A-9936D12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C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C8B51-763E-4815-AD54-40F39FF9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2" y="1844824"/>
            <a:ext cx="417152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3519E-E4C7-4AEF-8699-C8287345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9280"/>
            <a:ext cx="4464496" cy="3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320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9AF3-57B1-4847-A5A5-64E1A9EC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8C991-497A-4147-8DA0-91B96F12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584684"/>
            <a:ext cx="11449272" cy="59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133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A589-4154-4ED3-BBA3-13BDBA20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</a:t>
            </a:r>
            <a:r>
              <a:rPr lang="en-US" dirty="0" err="1"/>
              <a:t>releted</a:t>
            </a:r>
            <a:r>
              <a:rPr lang="en-US" dirty="0"/>
              <a:t> to letter -C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986-447D-4472-B5F9-60E775FE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5" y="676854"/>
            <a:ext cx="2190750" cy="292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6CBFE-3515-4D06-A583-1A4B6BD4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49" y="1215401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04AB-D29B-49C2-B3FA-E619FAD8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725144"/>
            <a:ext cx="29622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BADAA-1247-4B6D-B567-E8E3CB58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5" y="5097735"/>
            <a:ext cx="290512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F861D-B862-42EA-873A-F51EEA33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2" y="1515029"/>
            <a:ext cx="4171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149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 IN  BK PG NO -14,15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148</Words>
  <Application>Microsoft Office PowerPoint</Application>
  <PresentationFormat>Widescreen</PresentationFormat>
  <Paragraphs>52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Brush Script MT</vt:lpstr>
      <vt:lpstr>Calibri</vt:lpstr>
      <vt:lpstr>Office Theme</vt:lpstr>
      <vt:lpstr>PowerPoint Presentation</vt:lpstr>
      <vt:lpstr>RECAPITULATION</vt:lpstr>
      <vt:lpstr>PICTURE RELATED TO LETTER V</vt:lpstr>
      <vt:lpstr>Identify and name the picture</vt:lpstr>
      <vt:lpstr>Identification of letter C</vt:lpstr>
      <vt:lpstr>PowerPoint Presentation</vt:lpstr>
      <vt:lpstr>Picture releted to letter -C</vt:lpstr>
      <vt:lpstr>PowerPoint Presentation</vt:lpstr>
      <vt:lpstr>PowerPoint Presentation</vt:lpstr>
      <vt:lpstr>PowerPoint Presentation</vt:lpstr>
      <vt:lpstr>PowerPoint Presentation</vt:lpstr>
      <vt:lpstr>Circle and color letter 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304</cp:revision>
  <dcterms:created xsi:type="dcterms:W3CDTF">2020-05-19T18:02:17Z</dcterms:created>
  <dcterms:modified xsi:type="dcterms:W3CDTF">2021-11-24T03:12:14Z</dcterms:modified>
</cp:coreProperties>
</file>