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14"/>
  </p:notesMasterIdLst>
  <p:sldIdLst>
    <p:sldId id="269" r:id="rId2"/>
    <p:sldId id="314" r:id="rId3"/>
    <p:sldId id="317" r:id="rId4"/>
    <p:sldId id="320" r:id="rId5"/>
    <p:sldId id="324" r:id="rId6"/>
    <p:sldId id="325" r:id="rId7"/>
    <p:sldId id="323" r:id="rId8"/>
    <p:sldId id="328" r:id="rId9"/>
    <p:sldId id="330" r:id="rId10"/>
    <p:sldId id="331" r:id="rId11"/>
    <p:sldId id="28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80" d="100"/>
          <a:sy n="80" d="100"/>
        </p:scale>
        <p:origin x="33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11/23/2021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44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240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VULTURE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</a:t>
            </a:r>
            <a:r>
              <a:rPr lang="en-US" baseline="0" dirty="0"/>
              <a:t> children  let‘s write in a book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/>
              <a:t>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g"/><Relationship Id="rId4" Type="http://schemas.openxmlformats.org/officeDocument/2006/relationships/image" Target="../media/image12.jpe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19614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3719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667504" y="1714488"/>
            <a:ext cx="2886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04" y="2357430"/>
            <a:ext cx="3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DATE -23/11/21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524627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524626" y="3500438"/>
            <a:ext cx="51879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 BK PG NO-81,82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1752" y="4071942"/>
            <a:ext cx="5618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  SUB-TOPIC-LETTER  -V  IN NT BK  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8" y="0"/>
            <a:ext cx="6381753" cy="58196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4628" y="2857496"/>
            <a:ext cx="3429025" cy="536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A37B-FEE5-46C9-86D4-5AB571AB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188640"/>
            <a:ext cx="10972800" cy="260648"/>
          </a:xfrm>
        </p:spPr>
        <p:txBody>
          <a:bodyPr>
            <a:normAutofit fontScale="90000"/>
          </a:bodyPr>
          <a:lstStyle/>
          <a:p>
            <a:r>
              <a:rPr lang="en-US" dirty="0"/>
              <a:t>Say and write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306C1D-4A54-42CA-AE08-9F0CF381C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735609"/>
              </p:ext>
            </p:extLst>
          </p:nvPr>
        </p:nvGraphicFramePr>
        <p:xfrm>
          <a:off x="1415480" y="980728"/>
          <a:ext cx="9001000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50">
                  <a:extLst>
                    <a:ext uri="{9D8B030D-6E8A-4147-A177-3AD203B41FA5}">
                      <a16:colId xmlns:a16="http://schemas.microsoft.com/office/drawing/2014/main" val="214743355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167650406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2001528171"/>
                    </a:ext>
                  </a:extLst>
                </a:gridCol>
                <a:gridCol w="2250250">
                  <a:extLst>
                    <a:ext uri="{9D8B030D-6E8A-4147-A177-3AD203B41FA5}">
                      <a16:colId xmlns:a16="http://schemas.microsoft.com/office/drawing/2014/main" val="319969546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546432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95405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77029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9746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75BAFB2-E7D2-4996-A19E-3AD381705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556" y="1282452"/>
            <a:ext cx="783531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B41577-BE98-4EE5-AD96-D4722399E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39" y="1219100"/>
            <a:ext cx="783531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9EF86-38E8-4DFB-8236-9C0DB0E0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778" y="1219100"/>
            <a:ext cx="783531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27DFF1-DAFD-4976-9CBB-692A8EF3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68" y="1169531"/>
            <a:ext cx="783531" cy="792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1624D9-90B2-444C-A1DB-97DD9693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04" y="5062210"/>
            <a:ext cx="783531" cy="792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C83DE0-0906-4D20-BA3B-D294C76F8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05" y="2512772"/>
            <a:ext cx="783531" cy="792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5C824D-72E5-4CC4-B97D-33699F7BD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843" y="2461724"/>
            <a:ext cx="783531" cy="792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3EC07-5152-4F62-B0C7-7AB82BC1F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775" y="2533972"/>
            <a:ext cx="783531" cy="792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C77D0B-62B0-404F-B30B-3725FE14E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30" y="2512772"/>
            <a:ext cx="783531" cy="792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4C3729-ACE0-4AA7-979F-513A4686B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473" y="3673389"/>
            <a:ext cx="783531" cy="7920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0B48BA-8556-40B2-BFC7-267949FF4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933" y="3704348"/>
            <a:ext cx="783531" cy="7920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A60AFD-4E35-457B-A9D5-8C90E59BD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614" y="3673389"/>
            <a:ext cx="783531" cy="7920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371293-78D7-4EEF-AF6A-CFB5CF8C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013" y="3738682"/>
            <a:ext cx="783531" cy="7920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32CCED7-A22B-4DDE-A80B-CE29CB4E80C3}"/>
              </a:ext>
            </a:extLst>
          </p:cNvPr>
          <p:cNvSpPr txBox="1"/>
          <p:nvPr/>
        </p:nvSpPr>
        <p:spPr>
          <a:xfrm rot="19041446">
            <a:off x="100664" y="187677"/>
            <a:ext cx="118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HW</a:t>
            </a:r>
            <a:endParaRPr lang="en-IN" sz="28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5F62C39-87B2-4CCA-B7B6-412ABF139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392" y="4950532"/>
            <a:ext cx="783531" cy="79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D019EC-3025-4373-9340-BD9749A9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383" y="4898021"/>
            <a:ext cx="783531" cy="79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E53C2F-C202-4206-8E27-F33C25846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30" y="4896381"/>
            <a:ext cx="783531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71470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03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812459" y="1003709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23/11/21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2" y="928671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5538" y="1785926"/>
            <a:ext cx="6607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 1 .Practice  phonic song sound  of  letter -V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3223A4-13CD-40F2-BBAC-14717B5A93A4}"/>
              </a:ext>
            </a:extLst>
          </p:cNvPr>
          <p:cNvSpPr txBox="1"/>
          <p:nvPr/>
        </p:nvSpPr>
        <p:spPr>
          <a:xfrm>
            <a:off x="2666976" y="2480198"/>
            <a:ext cx="778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2. Do the  work given in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nt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bk</a:t>
            </a:r>
            <a:endParaRPr lang="en-IN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3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E23F8-F5CA-451D-A6F8-8A4CCF78C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564" y="104716"/>
            <a:ext cx="10972800" cy="916483"/>
          </a:xfrm>
        </p:spPr>
        <p:txBody>
          <a:bodyPr>
            <a:normAutofit fontScale="90000"/>
          </a:bodyPr>
          <a:lstStyle/>
          <a:p>
            <a:r>
              <a:rPr lang="en-US" dirty="0"/>
              <a:t>Identify the given letter and tell one word related to the letter</a:t>
            </a:r>
            <a:endParaRPr lang="en-IN" dirty="0"/>
          </a:p>
        </p:txBody>
      </p:sp>
      <p:pic>
        <p:nvPicPr>
          <p:cNvPr id="19" name="Google Shape;55;p13">
            <a:extLst>
              <a:ext uri="{FF2B5EF4-FFF2-40B4-BE49-F238E27FC236}">
                <a16:creationId xmlns:a16="http://schemas.microsoft.com/office/drawing/2014/main" id="{D1FD4379-8E15-488E-9BC6-64073AA58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6129" y="481644"/>
            <a:ext cx="1199456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DC9C76C-DA57-4E07-B166-EAE871B74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835" y="1124744"/>
            <a:ext cx="2564719" cy="2304256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A0D8B52-1E8D-41B2-90D2-9EC196E70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451" y="4406733"/>
            <a:ext cx="2243744" cy="2033393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BDB5A7F-BF3A-4A06-960E-2ABD3F931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585" y="1471497"/>
            <a:ext cx="2448272" cy="230425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58E60D91-719D-458E-AB41-E394F8E1E3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6" y="4467338"/>
            <a:ext cx="1910646" cy="2033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22DD40-3A2B-4B0C-89E1-F5F098F97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6120" y="1246348"/>
            <a:ext cx="2143125" cy="2143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2E9E8-AA3A-4DB8-8805-F756F8CCCE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135" y="1222579"/>
            <a:ext cx="2815281" cy="16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894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828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 descr="letter 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12" y="785794"/>
            <a:ext cx="4000528" cy="4643470"/>
          </a:xfrm>
          <a:prstGeom prst="rect">
            <a:avLst/>
          </a:prstGeom>
        </p:spPr>
      </p:pic>
      <p:pic>
        <p:nvPicPr>
          <p:cNvPr id="7" name="Picture 6" descr="gif 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0042"/>
            <a:ext cx="4552975" cy="5715039"/>
          </a:xfrm>
          <a:prstGeom prst="rect">
            <a:avLst/>
          </a:prstGeom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PICTURE RELATED TO LETTER V</a:t>
            </a:r>
            <a:endParaRPr lang="en-IN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letter 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6" y="1071522"/>
            <a:ext cx="3150387" cy="4857808"/>
          </a:xfrm>
          <a:prstGeom prst="rect">
            <a:avLst/>
          </a:prstGeom>
        </p:spPr>
      </p:pic>
      <p:pic>
        <p:nvPicPr>
          <p:cNvPr id="5" name="Content Placeholder 4" descr="vas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9426" y="1232406"/>
            <a:ext cx="2857520" cy="2357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6386" y="3550689"/>
            <a:ext cx="11430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   </a:t>
            </a:r>
            <a:r>
              <a:rPr lang="en-US" sz="2000" dirty="0">
                <a:solidFill>
                  <a:srgbClr val="C00000"/>
                </a:solidFill>
              </a:rPr>
              <a:t>VASE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7" name="Content Placeholder 3" descr="v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748" y="1304038"/>
            <a:ext cx="2857520" cy="2071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71171" y="3150579"/>
            <a:ext cx="632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VAN</a:t>
            </a:r>
            <a:endParaRPr lang="en-IN" sz="2000" dirty="0">
              <a:solidFill>
                <a:srgbClr val="C00000"/>
              </a:solidFill>
            </a:endParaRPr>
          </a:p>
        </p:txBody>
      </p:sp>
      <p:pic>
        <p:nvPicPr>
          <p:cNvPr id="9" name="Picture 8" descr="vegetabl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0302" y="919847"/>
            <a:ext cx="3143272" cy="27146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17169" y="3449825"/>
            <a:ext cx="13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VEGETABLES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11" name="Picture 10" descr="vulture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3214" y="4115445"/>
            <a:ext cx="2286016" cy="20002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74671" y="6084416"/>
            <a:ext cx="104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VULTURE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3" name="Google Shape;5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15959" y="-8823"/>
            <a:ext cx="1170475" cy="928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8FF42D-D81B-4D97-B5B1-3D8C5C0363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1555" y="3780368"/>
            <a:ext cx="2183983" cy="23574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038EA4-7547-4F86-A066-4E85E025018D}"/>
              </a:ext>
            </a:extLst>
          </p:cNvPr>
          <p:cNvSpPr txBox="1"/>
          <p:nvPr/>
        </p:nvSpPr>
        <p:spPr>
          <a:xfrm>
            <a:off x="7318608" y="606311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VIOLIN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CE562-F938-4490-8969-447FC7CC25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5323" y="3994697"/>
            <a:ext cx="2143125" cy="21431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55BC8F-2375-40F8-B3D7-76778C6EC699}"/>
              </a:ext>
            </a:extLst>
          </p:cNvPr>
          <p:cNvSpPr txBox="1"/>
          <p:nvPr/>
        </p:nvSpPr>
        <p:spPr>
          <a:xfrm>
            <a:off x="10352820" y="6089068"/>
            <a:ext cx="847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VEST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4290"/>
            <a:ext cx="10972800" cy="591187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12" y="285728"/>
            <a:ext cx="10572824" cy="5715040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 rot="19459574" flipH="1">
            <a:off x="3695315" y="580118"/>
            <a:ext cx="2429926" cy="136862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 rot="18694011">
            <a:off x="4192642" y="1108169"/>
            <a:ext cx="138211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HI children </a:t>
            </a:r>
            <a:endParaRPr lang="en-IN" dirty="0"/>
          </a:p>
        </p:txBody>
      </p:sp>
      <p:pic>
        <p:nvPicPr>
          <p:cNvPr id="9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284" y="5880902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RI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679" y="332656"/>
            <a:ext cx="11358642" cy="712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738546" y="2928934"/>
            <a:ext cx="725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LETTER   V    IN  BK PG NO </a:t>
            </a:r>
            <a:endParaRPr lang="en-IN" sz="4000" dirty="0"/>
          </a:p>
        </p:txBody>
      </p:sp>
      <p:pic>
        <p:nvPicPr>
          <p:cNvPr id="6" name="Picture 2" descr="C:\Users\Admin\Desktop\writing gif.tx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2226" y="1142984"/>
            <a:ext cx="1785950" cy="1785950"/>
          </a:xfrm>
          <a:prstGeom prst="rect">
            <a:avLst/>
          </a:prstGeom>
          <a:noFill/>
        </p:spPr>
      </p:pic>
      <p:pic>
        <p:nvPicPr>
          <p:cNvPr id="7" name="Google Shape;55;p13">
            <a:extLst>
              <a:ext uri="{FF2B5EF4-FFF2-40B4-BE49-F238E27FC236}">
                <a16:creationId xmlns:a16="http://schemas.microsoft.com/office/drawing/2014/main" id="{1E93C4A3-AC19-43D5-8043-DFB40C9DDB5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5884" y="5886267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ular Callout 7"/>
          <p:cNvSpPr/>
          <p:nvPr/>
        </p:nvSpPr>
        <p:spPr>
          <a:xfrm rot="1726677">
            <a:off x="9143826" y="1010482"/>
            <a:ext cx="2046851" cy="857256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 9"/>
          <p:cNvSpPr/>
          <p:nvPr/>
        </p:nvSpPr>
        <p:spPr>
          <a:xfrm rot="1676640">
            <a:off x="9314901" y="1085166"/>
            <a:ext cx="1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Brush Script MT" pitchFamily="66" charset="0"/>
              </a:rPr>
              <a:t>Hi children  let‘s write in  bk</a:t>
            </a:r>
            <a:endParaRPr lang="en-IN" sz="2000" dirty="0">
              <a:solidFill>
                <a:srgbClr val="C000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92AD-4736-4C1D-AF86-8876618B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In bk </a:t>
            </a:r>
            <a:r>
              <a:rPr lang="en-US" dirty="0" err="1"/>
              <a:t>pg</a:t>
            </a:r>
            <a:r>
              <a:rPr lang="en-US" dirty="0"/>
              <a:t> no -81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D3130F-AEC9-44EF-8189-F3530DBD1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11582400" cy="5976664"/>
          </a:xfrm>
        </p:spPr>
      </p:pic>
    </p:spTree>
    <p:extLst>
      <p:ext uri="{BB962C8B-B14F-4D97-AF65-F5344CB8AC3E}">
        <p14:creationId xmlns:p14="http://schemas.microsoft.com/office/powerpoint/2010/main" val="20235025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4C70-EE1B-4EFB-B201-581FB2BE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V stands for vase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659EABA-CBC7-458C-9AEE-3F95ED1E2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396403"/>
              </p:ext>
            </p:extLst>
          </p:nvPr>
        </p:nvGraphicFramePr>
        <p:xfrm>
          <a:off x="1127448" y="1124745"/>
          <a:ext cx="8928992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3648888876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84234192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67594006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86471327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363677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67786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165629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65735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284559"/>
                  </a:ext>
                </a:extLst>
              </a:tr>
            </a:tbl>
          </a:graphicData>
        </a:graphic>
      </p:graphicFrame>
      <p:pic>
        <p:nvPicPr>
          <p:cNvPr id="5" name="Content Placeholder 4" descr="vase.jpg">
            <a:extLst>
              <a:ext uri="{FF2B5EF4-FFF2-40B4-BE49-F238E27FC236}">
                <a16:creationId xmlns:a16="http://schemas.microsoft.com/office/drawing/2014/main" id="{0D6A1572-386E-4832-BC16-70B7EA99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2348879"/>
            <a:ext cx="4536504" cy="4176465"/>
          </a:xfrm>
          <a:prstGeom prst="rect">
            <a:avLst/>
          </a:prstGeom>
        </p:spPr>
      </p:pic>
      <p:pic>
        <p:nvPicPr>
          <p:cNvPr id="6" name="Content Placeholder 3" descr="letter v.jpg">
            <a:extLst>
              <a:ext uri="{FF2B5EF4-FFF2-40B4-BE49-F238E27FC236}">
                <a16:creationId xmlns:a16="http://schemas.microsoft.com/office/drawing/2014/main" id="{3F68859A-C746-4E9A-8D9C-632F26433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153526"/>
            <a:ext cx="1248834" cy="9173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94CB33-FB59-462F-BC37-9E26E384DFC0}"/>
              </a:ext>
            </a:extLst>
          </p:cNvPr>
          <p:cNvSpPr txBox="1"/>
          <p:nvPr/>
        </p:nvSpPr>
        <p:spPr>
          <a:xfrm rot="19041446">
            <a:off x="129904" y="181828"/>
            <a:ext cx="68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CW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802168-584F-457F-BD74-BAF616FF28D0}"/>
              </a:ext>
            </a:extLst>
          </p:cNvPr>
          <p:cNvSpPr txBox="1"/>
          <p:nvPr/>
        </p:nvSpPr>
        <p:spPr>
          <a:xfrm rot="19041446">
            <a:off x="79510" y="486555"/>
            <a:ext cx="10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23/11/21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2315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96F2-0AB2-4C83-B1B7-5FEC6CC5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US" dirty="0"/>
              <a:t>Trace and write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AAEFA53-FAC3-483D-9C9A-1B0D9F905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973855"/>
              </p:ext>
            </p:extLst>
          </p:nvPr>
        </p:nvGraphicFramePr>
        <p:xfrm>
          <a:off x="2351584" y="1196752"/>
          <a:ext cx="7776864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2129664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50207378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88778898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62319925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563067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38647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13887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7915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977D361-F738-4D2B-901A-7C21FCEF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340768"/>
            <a:ext cx="902593" cy="962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7555F-F401-4496-A886-FA72E29B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310" y="1369843"/>
            <a:ext cx="902593" cy="962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73B6CA-2AB1-4582-ABD7-7F384435C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1389895"/>
            <a:ext cx="902593" cy="962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D0FE0A-A4A4-4F66-8888-5FD71411F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1473866"/>
            <a:ext cx="902593" cy="962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D9878-2006-40D1-8DEE-108B0AAE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636912"/>
            <a:ext cx="783531" cy="7920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79FDC1-66AF-4C22-945A-50605E8C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275" y="2673056"/>
            <a:ext cx="783531" cy="792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2240FD-2BA0-4184-86B4-BD4421FA1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40" y="2656066"/>
            <a:ext cx="783531" cy="7920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EC3DF9-42D4-4038-AB14-7A3A5C4DA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818" y="2615911"/>
            <a:ext cx="783531" cy="7920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4DCF19-379F-43B6-8768-17E0932989E0}"/>
              </a:ext>
            </a:extLst>
          </p:cNvPr>
          <p:cNvSpPr txBox="1"/>
          <p:nvPr/>
        </p:nvSpPr>
        <p:spPr>
          <a:xfrm rot="19041446">
            <a:off x="79510" y="486555"/>
            <a:ext cx="10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23/11/21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6BBB2D-DABC-4D1B-8E88-C8895FB37980}"/>
              </a:ext>
            </a:extLst>
          </p:cNvPr>
          <p:cNvSpPr txBox="1"/>
          <p:nvPr/>
        </p:nvSpPr>
        <p:spPr>
          <a:xfrm rot="19041446">
            <a:off x="129904" y="181828"/>
            <a:ext cx="68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1544209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2958</TotalTime>
  <Words>128</Words>
  <Application>Microsoft Office PowerPoint</Application>
  <PresentationFormat>Widescreen</PresentationFormat>
  <Paragraphs>41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Brush Script MT</vt:lpstr>
      <vt:lpstr>Calibri</vt:lpstr>
      <vt:lpstr>Office Theme</vt:lpstr>
      <vt:lpstr>PowerPoint Presentation</vt:lpstr>
      <vt:lpstr>Identify the given letter and tell one word related to the letter</vt:lpstr>
      <vt:lpstr>PowerPoint Presentation</vt:lpstr>
      <vt:lpstr>PICTURE RELATED TO LETTER V</vt:lpstr>
      <vt:lpstr>PowerPoint Presentation</vt:lpstr>
      <vt:lpstr>PowerPoint Presentation</vt:lpstr>
      <vt:lpstr>In bk pg no -81</vt:lpstr>
      <vt:lpstr>V stands for vase</vt:lpstr>
      <vt:lpstr>Trace and write</vt:lpstr>
      <vt:lpstr>Say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275</cp:revision>
  <dcterms:created xsi:type="dcterms:W3CDTF">2020-05-19T18:02:17Z</dcterms:created>
  <dcterms:modified xsi:type="dcterms:W3CDTF">2021-11-23T03:08:40Z</dcterms:modified>
</cp:coreProperties>
</file>