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notesMasterIdLst>
    <p:notesMasterId r:id="rId9"/>
  </p:notesMasterIdLst>
  <p:sldIdLst>
    <p:sldId id="269" r:id="rId2"/>
    <p:sldId id="326" r:id="rId3"/>
    <p:sldId id="342" r:id="rId4"/>
    <p:sldId id="343" r:id="rId5"/>
    <p:sldId id="344" r:id="rId6"/>
    <p:sldId id="281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era.raj04@outlook.com" initials="m" lastIdx="2" clrIdx="0">
    <p:extLst>
      <p:ext uri="{19B8F6BF-5375-455C-9EA6-DF929625EA0E}">
        <p15:presenceInfo xmlns:p15="http://schemas.microsoft.com/office/powerpoint/2012/main" userId="dc44cf2d2cec038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0" autoAdjust="0"/>
    <p:restoredTop sz="95126" autoAdjust="0"/>
  </p:normalViewPr>
  <p:slideViewPr>
    <p:cSldViewPr>
      <p:cViewPr varScale="1">
        <p:scale>
          <a:sx n="81" d="100"/>
          <a:sy n="81" d="100"/>
        </p:scale>
        <p:origin x="288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EBE4D-A29F-4FF1-BD38-B757CC864882}" type="datetimeFigureOut">
              <a:rPr lang="en-US" smtClean="0"/>
              <a:pPr/>
              <a:t>9/22/2021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E7C16-A84C-4FE6-980D-F0EBA065B59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Revision -5 In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4457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           M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521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           T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6030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2.Do the work given in note bk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6561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6.jpg"/><Relationship Id="rId4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4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715016"/>
            <a:ext cx="12192000" cy="1285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53718" y="21429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321259" y="1416688"/>
            <a:ext cx="27440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CLASS : NURSERY</a:t>
            </a:r>
          </a:p>
        </p:txBody>
      </p:sp>
      <p:sp>
        <p:nvSpPr>
          <p:cNvPr id="7" name="Rectangle 6"/>
          <p:cNvSpPr/>
          <p:nvPr/>
        </p:nvSpPr>
        <p:spPr>
          <a:xfrm>
            <a:off x="6384032" y="1978209"/>
            <a:ext cx="3189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DATE :     23.09.2021</a:t>
            </a:r>
            <a:endParaRPr lang="en-IN" sz="2800" dirty="0"/>
          </a:p>
        </p:txBody>
      </p:sp>
      <p:sp>
        <p:nvSpPr>
          <p:cNvPr id="8" name="Rectangle 7"/>
          <p:cNvSpPr/>
          <p:nvPr/>
        </p:nvSpPr>
        <p:spPr>
          <a:xfrm>
            <a:off x="6398767" y="2590978"/>
            <a:ext cx="33575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  <p:sp>
        <p:nvSpPr>
          <p:cNvPr id="9" name="Rectangle 8"/>
          <p:cNvSpPr/>
          <p:nvPr/>
        </p:nvSpPr>
        <p:spPr>
          <a:xfrm>
            <a:off x="6398766" y="3226748"/>
            <a:ext cx="44497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TOPIC-    :ALPHABETS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40016" y="3854951"/>
            <a:ext cx="61206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SUBTOPIC:REVISION-8 ORAL &amp; IN NOTE BK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Nursery-350.jpg">
            <a:extLst>
              <a:ext uri="{FF2B5EF4-FFF2-40B4-BE49-F238E27FC236}">
                <a16:creationId xmlns:a16="http://schemas.microsoft.com/office/drawing/2014/main" id="{BDF7D04E-891A-4D8C-A042-856280CF9A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14290"/>
            <a:ext cx="6240016" cy="57349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42918-5EEF-4B84-B514-3BAD5907B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332656"/>
            <a:ext cx="10945216" cy="418058"/>
          </a:xfrm>
        </p:spPr>
        <p:txBody>
          <a:bodyPr>
            <a:noAutofit/>
          </a:bodyPr>
          <a:lstStyle/>
          <a:p>
            <a:r>
              <a:rPr lang="en-US" sz="2800" dirty="0"/>
              <a:t>Q.1- Identify and tell the first letter of the given pictures(Revision-Oral)</a:t>
            </a:r>
            <a:endParaRPr lang="en-IN" sz="2800" dirty="0"/>
          </a:p>
        </p:txBody>
      </p:sp>
      <p:pic>
        <p:nvPicPr>
          <p:cNvPr id="12" name="Google Shape;76;p16">
            <a:extLst>
              <a:ext uri="{FF2B5EF4-FFF2-40B4-BE49-F238E27FC236}">
                <a16:creationId xmlns:a16="http://schemas.microsoft.com/office/drawing/2014/main" id="{5B814095-E295-40F6-AEDF-E719572937A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25776" y="5922812"/>
            <a:ext cx="1234200" cy="778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EAA3EC7-05A9-46DA-81E4-1022B2D2C5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8317" y="4293096"/>
            <a:ext cx="2428875" cy="18764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88FAC5D-8E61-48A5-8811-2628E7F592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0209" y="1031817"/>
            <a:ext cx="3121152" cy="20817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33DF005-980A-4D43-A4ED-D02849D348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9976" y="1126963"/>
            <a:ext cx="2076450" cy="22098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EB27518-EA13-4731-B5F4-834AB45550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55096" y="2921496"/>
            <a:ext cx="3962400" cy="2743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90F10A3-DCF8-41BA-B186-3DAFD8986EA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47928" y="4637804"/>
            <a:ext cx="1659039" cy="156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4925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32451"/>
            <a:ext cx="11360800" cy="577149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837" y="953940"/>
            <a:ext cx="10325145" cy="55673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93781" y="5742778"/>
            <a:ext cx="1234200" cy="7785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3A550C-2904-43CE-84F6-4807BB17DCE7}"/>
              </a:ext>
            </a:extLst>
          </p:cNvPr>
          <p:cNvSpPr txBox="1"/>
          <p:nvPr/>
        </p:nvSpPr>
        <p:spPr>
          <a:xfrm>
            <a:off x="3719736" y="3044279"/>
            <a:ext cx="609834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4400" dirty="0"/>
              <a:t>   In  note book </a:t>
            </a:r>
            <a:endParaRPr lang="en-IN" sz="4400" dirty="0"/>
          </a:p>
        </p:txBody>
      </p:sp>
      <p:pic>
        <p:nvPicPr>
          <p:cNvPr id="8" name="Google Shape;76;p16">
            <a:extLst>
              <a:ext uri="{FF2B5EF4-FFF2-40B4-BE49-F238E27FC236}">
                <a16:creationId xmlns:a16="http://schemas.microsoft.com/office/drawing/2014/main" id="{89948A95-C319-4EC6-8E6D-DAF5AE0EE32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93782" y="5742778"/>
            <a:ext cx="1234200" cy="7785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4E9F7C0-B043-4291-8EDD-0F34DE4F0071}"/>
              </a:ext>
            </a:extLst>
          </p:cNvPr>
          <p:cNvSpPr txBox="1"/>
          <p:nvPr/>
        </p:nvSpPr>
        <p:spPr>
          <a:xfrm>
            <a:off x="4511824" y="2241647"/>
            <a:ext cx="340904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4400" dirty="0"/>
              <a:t>Revision -8 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2670428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0B7CE-AB3A-478F-BE56-AF9B65967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46050"/>
          </a:xfrm>
        </p:spPr>
        <p:txBody>
          <a:bodyPr>
            <a:normAutofit fontScale="90000"/>
          </a:bodyPr>
          <a:lstStyle/>
          <a:p>
            <a:r>
              <a:rPr lang="en-IN" dirty="0"/>
              <a:t>Revision -8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F87B8-B351-45D4-8290-CAB66CDCF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08720"/>
            <a:ext cx="10972800" cy="5949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800" dirty="0"/>
              <a:t>       Q See the picture and colour the related letter given in a grid.</a:t>
            </a:r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4D61247D-F456-4FBC-9941-2F351AE6C17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2140DB4-018E-470A-95A8-619B0D05947F}"/>
              </a:ext>
            </a:extLst>
          </p:cNvPr>
          <p:cNvSpPr txBox="1"/>
          <p:nvPr/>
        </p:nvSpPr>
        <p:spPr>
          <a:xfrm rot="18819193">
            <a:off x="-65807" y="41838"/>
            <a:ext cx="6727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47901-93FD-4286-A4A2-4E6DBA11E7D3}"/>
              </a:ext>
            </a:extLst>
          </p:cNvPr>
          <p:cNvSpPr txBox="1"/>
          <p:nvPr/>
        </p:nvSpPr>
        <p:spPr>
          <a:xfrm rot="18373460">
            <a:off x="-220350" y="206534"/>
            <a:ext cx="14381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23/09/21</a:t>
            </a:r>
            <a:endParaRPr lang="en-IN" dirty="0"/>
          </a:p>
        </p:txBody>
      </p:sp>
      <p:graphicFrame>
        <p:nvGraphicFramePr>
          <p:cNvPr id="5" name="Table 8">
            <a:extLst>
              <a:ext uri="{FF2B5EF4-FFF2-40B4-BE49-F238E27FC236}">
                <a16:creationId xmlns:a16="http://schemas.microsoft.com/office/drawing/2014/main" id="{6BA8D363-E407-44BF-91AF-62A755F339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803252"/>
              </p:ext>
            </p:extLst>
          </p:nvPr>
        </p:nvGraphicFramePr>
        <p:xfrm>
          <a:off x="2741379" y="2358979"/>
          <a:ext cx="5500572" cy="3485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8780">
                  <a:extLst>
                    <a:ext uri="{9D8B030D-6E8A-4147-A177-3AD203B41FA5}">
                      <a16:colId xmlns:a16="http://schemas.microsoft.com/office/drawing/2014/main" val="2127044052"/>
                    </a:ext>
                  </a:extLst>
                </a:gridCol>
                <a:gridCol w="1873212">
                  <a:extLst>
                    <a:ext uri="{9D8B030D-6E8A-4147-A177-3AD203B41FA5}">
                      <a16:colId xmlns:a16="http://schemas.microsoft.com/office/drawing/2014/main" val="618273890"/>
                    </a:ext>
                  </a:extLst>
                </a:gridCol>
                <a:gridCol w="1958580">
                  <a:extLst>
                    <a:ext uri="{9D8B030D-6E8A-4147-A177-3AD203B41FA5}">
                      <a16:colId xmlns:a16="http://schemas.microsoft.com/office/drawing/2014/main" val="332323870"/>
                    </a:ext>
                  </a:extLst>
                </a:gridCol>
              </a:tblGrid>
              <a:tr h="1161943">
                <a:tc>
                  <a:txBody>
                    <a:bodyPr/>
                    <a:lstStyle/>
                    <a:p>
                      <a:r>
                        <a:rPr lang="en-US" dirty="0"/>
                        <a:t>  </a:t>
                      </a:r>
                      <a:endParaRPr lang="en-IN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/>
                        <a:t>          </a:t>
                      </a:r>
                      <a:endParaRPr lang="en-IN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/>
                        <a:t>         </a:t>
                      </a:r>
                      <a:endParaRPr lang="en-IN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3125692"/>
                  </a:ext>
                </a:extLst>
              </a:tr>
              <a:tr h="1161943">
                <a:tc>
                  <a:txBody>
                    <a:bodyPr/>
                    <a:lstStyle/>
                    <a:p>
                      <a:pPr lvl="1" algn="ctr"/>
                      <a:r>
                        <a:rPr lang="en-US" sz="4000" dirty="0"/>
                        <a:t>        </a:t>
                      </a:r>
                      <a:endParaRPr lang="en-IN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en-US" sz="4000" dirty="0"/>
                        <a:t>          </a:t>
                      </a:r>
                      <a:endParaRPr lang="en-IN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en-US" sz="4000" dirty="0"/>
                        <a:t>          </a:t>
                      </a:r>
                      <a:endParaRPr lang="en-IN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4698642"/>
                  </a:ext>
                </a:extLst>
              </a:tr>
              <a:tr h="1161943">
                <a:tc>
                  <a:txBody>
                    <a:bodyPr/>
                    <a:lstStyle/>
                    <a:p>
                      <a:pPr algn="r"/>
                      <a:r>
                        <a:rPr lang="en-US" sz="4000" dirty="0"/>
                        <a:t>   </a:t>
                      </a:r>
                      <a:endParaRPr lang="en-IN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4000" dirty="0"/>
                        <a:t>          </a:t>
                      </a:r>
                      <a:endParaRPr lang="en-IN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4000" dirty="0"/>
                        <a:t>             </a:t>
                      </a:r>
                      <a:endParaRPr lang="en-IN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72452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5D11BF9-0BB6-4E17-A1A6-93962DB0B0AC}"/>
              </a:ext>
            </a:extLst>
          </p:cNvPr>
          <p:cNvSpPr txBox="1"/>
          <p:nvPr/>
        </p:nvSpPr>
        <p:spPr>
          <a:xfrm>
            <a:off x="3134461" y="2519453"/>
            <a:ext cx="64807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/>
              <a:t>H</a:t>
            </a:r>
            <a:endParaRPr lang="en-IN" sz="4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672689-E856-486E-9887-3BA4DDB0D8ED}"/>
              </a:ext>
            </a:extLst>
          </p:cNvPr>
          <p:cNvSpPr txBox="1"/>
          <p:nvPr/>
        </p:nvSpPr>
        <p:spPr>
          <a:xfrm>
            <a:off x="4654248" y="3616992"/>
            <a:ext cx="64807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sz="4000" dirty="0"/>
              <a:t>T</a:t>
            </a:r>
            <a:endParaRPr lang="en-IN" sz="4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A9DA26-5985-402D-84D0-71DE4DCC7501}"/>
              </a:ext>
            </a:extLst>
          </p:cNvPr>
          <p:cNvSpPr txBox="1"/>
          <p:nvPr/>
        </p:nvSpPr>
        <p:spPr>
          <a:xfrm>
            <a:off x="6606854" y="4882231"/>
            <a:ext cx="7200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  K</a:t>
            </a:r>
            <a:endParaRPr lang="en-IN" sz="3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F1F7753-95DF-4420-8BFD-D5EA448092FC}"/>
              </a:ext>
            </a:extLst>
          </p:cNvPr>
          <p:cNvSpPr txBox="1"/>
          <p:nvPr/>
        </p:nvSpPr>
        <p:spPr>
          <a:xfrm>
            <a:off x="6672064" y="2125843"/>
            <a:ext cx="44610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 F</a:t>
            </a:r>
            <a:endParaRPr lang="en-IN" sz="4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168000-6291-4331-8446-9BE876C23665}"/>
              </a:ext>
            </a:extLst>
          </p:cNvPr>
          <p:cNvSpPr txBox="1"/>
          <p:nvPr/>
        </p:nvSpPr>
        <p:spPr>
          <a:xfrm>
            <a:off x="3105574" y="4582377"/>
            <a:ext cx="446105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sz="4000" dirty="0"/>
              <a:t>A</a:t>
            </a:r>
            <a:endParaRPr lang="en-IN" sz="4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150F158-E495-4FBC-B7DC-3AF6F9C1D11D}"/>
              </a:ext>
            </a:extLst>
          </p:cNvPr>
          <p:cNvSpPr txBox="1"/>
          <p:nvPr/>
        </p:nvSpPr>
        <p:spPr>
          <a:xfrm>
            <a:off x="6672064" y="3793993"/>
            <a:ext cx="5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sz="4000" dirty="0"/>
              <a:t>L</a:t>
            </a:r>
            <a:endParaRPr lang="en-IN" sz="4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347F418-620A-4F31-8D5B-EBBB53753178}"/>
              </a:ext>
            </a:extLst>
          </p:cNvPr>
          <p:cNvSpPr txBox="1"/>
          <p:nvPr/>
        </p:nvSpPr>
        <p:spPr>
          <a:xfrm>
            <a:off x="3105574" y="3740573"/>
            <a:ext cx="556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sz="4000" dirty="0"/>
              <a:t>E</a:t>
            </a:r>
            <a:endParaRPr lang="en-IN" sz="4000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3E8DDE6E-AB39-475C-83FA-859514D412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9200" y="1398884"/>
            <a:ext cx="1195388" cy="934616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0FB5DCC-AE0C-403C-80B0-CC0B1EBAB3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44287" y="3428846"/>
            <a:ext cx="1286744" cy="1387397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FDED331-FFD5-44A1-B28C-D68E3F9F47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94649" y="1352355"/>
            <a:ext cx="990600" cy="934616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EC3FE02B-3C7F-4033-BC37-439A81EDB16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43872" y="5933629"/>
            <a:ext cx="995871" cy="93821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A40A670-2340-4736-B4F6-B534404E4B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1979" y="3437919"/>
            <a:ext cx="1296269" cy="1062563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2B7EDA66-8498-4065-AE8C-CB7EF4D57CEE}"/>
              </a:ext>
            </a:extLst>
          </p:cNvPr>
          <p:cNvSpPr txBox="1"/>
          <p:nvPr/>
        </p:nvSpPr>
        <p:spPr>
          <a:xfrm>
            <a:off x="4978284" y="2675970"/>
            <a:ext cx="64807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sz="4000" dirty="0"/>
              <a:t>B</a:t>
            </a:r>
            <a:endParaRPr lang="en-IN" sz="4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10E4113-F055-4B8E-B196-A9891F158356}"/>
              </a:ext>
            </a:extLst>
          </p:cNvPr>
          <p:cNvSpPr txBox="1"/>
          <p:nvPr/>
        </p:nvSpPr>
        <p:spPr>
          <a:xfrm>
            <a:off x="4841341" y="4496659"/>
            <a:ext cx="461444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sz="4000" dirty="0"/>
              <a:t>M</a:t>
            </a: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12487357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6832A-F368-4930-AAE3-BD2BBFB42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714" y="348558"/>
            <a:ext cx="10972800" cy="461912"/>
          </a:xfrm>
        </p:spPr>
        <p:txBody>
          <a:bodyPr>
            <a:noAutofit/>
          </a:bodyPr>
          <a:lstStyle/>
          <a:p>
            <a:r>
              <a:rPr lang="en-US" sz="2800" dirty="0"/>
              <a:t>Circle and color letter L  &amp;  K   given in a circle   </a:t>
            </a:r>
            <a:endParaRPr lang="en-IN" sz="28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F789247-3790-4254-9AB4-53DBB4730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30371"/>
            <a:ext cx="11463064" cy="656829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</a:t>
            </a:r>
            <a:endParaRPr lang="en-IN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9379545-0DD6-48F2-8C2A-3718C7835197}"/>
              </a:ext>
            </a:extLst>
          </p:cNvPr>
          <p:cNvSpPr txBox="1"/>
          <p:nvPr/>
        </p:nvSpPr>
        <p:spPr>
          <a:xfrm rot="18566112">
            <a:off x="18600" y="150310"/>
            <a:ext cx="9275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/>
              <a:t>H W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8C84D1-F911-49F9-AA6F-8D966E76FFE7}"/>
              </a:ext>
            </a:extLst>
          </p:cNvPr>
          <p:cNvSpPr txBox="1"/>
          <p:nvPr/>
        </p:nvSpPr>
        <p:spPr>
          <a:xfrm rot="18908039">
            <a:off x="-5636" y="467745"/>
            <a:ext cx="11138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/>
              <a:t>23/09/21</a:t>
            </a:r>
          </a:p>
        </p:txBody>
      </p:sp>
      <p:pic>
        <p:nvPicPr>
          <p:cNvPr id="15" name="Google Shape;55;p13">
            <a:extLst>
              <a:ext uri="{FF2B5EF4-FFF2-40B4-BE49-F238E27FC236}">
                <a16:creationId xmlns:a16="http://schemas.microsoft.com/office/drawing/2014/main" id="{CB2E1AE0-9A44-4C16-9C8A-82D36CC1D74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77899" y="5805264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DF8699C5-B765-475D-A365-C0AE88CF22C4}"/>
              </a:ext>
            </a:extLst>
          </p:cNvPr>
          <p:cNvSpPr/>
          <p:nvPr/>
        </p:nvSpPr>
        <p:spPr>
          <a:xfrm>
            <a:off x="3137466" y="1445063"/>
            <a:ext cx="5694838" cy="48245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22D659-7B35-4943-9C51-C57E115D1DBB}"/>
              </a:ext>
            </a:extLst>
          </p:cNvPr>
          <p:cNvSpPr txBox="1"/>
          <p:nvPr/>
        </p:nvSpPr>
        <p:spPr>
          <a:xfrm>
            <a:off x="3849960" y="2279195"/>
            <a:ext cx="43438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L</a:t>
            </a:r>
            <a:endParaRPr lang="en-IN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74B404-7F3F-4F84-A27D-E9103CF605A5}"/>
              </a:ext>
            </a:extLst>
          </p:cNvPr>
          <p:cNvSpPr txBox="1"/>
          <p:nvPr/>
        </p:nvSpPr>
        <p:spPr>
          <a:xfrm>
            <a:off x="4468924" y="2281678"/>
            <a:ext cx="37444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 </a:t>
            </a:r>
            <a:r>
              <a:rPr lang="en-US" sz="2800" dirty="0"/>
              <a:t>T        K          M          H       </a:t>
            </a:r>
            <a:endParaRPr lang="en-IN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FEE8A44-50FB-4B35-B0E2-BF25F1195974}"/>
              </a:ext>
            </a:extLst>
          </p:cNvPr>
          <p:cNvSpPr txBox="1"/>
          <p:nvPr/>
        </p:nvSpPr>
        <p:spPr>
          <a:xfrm>
            <a:off x="3764995" y="3178616"/>
            <a:ext cx="5445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H</a:t>
            </a:r>
            <a:endParaRPr lang="en-IN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E1F13F6-56BD-4837-B62F-DD8890B63891}"/>
              </a:ext>
            </a:extLst>
          </p:cNvPr>
          <p:cNvSpPr txBox="1"/>
          <p:nvPr/>
        </p:nvSpPr>
        <p:spPr>
          <a:xfrm>
            <a:off x="4638331" y="3165207"/>
            <a:ext cx="36513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 L       T          K           L</a:t>
            </a:r>
            <a:endParaRPr lang="en-IN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3E80CC1-FCCF-40E7-8484-5AA1DAA6A5FE}"/>
              </a:ext>
            </a:extLst>
          </p:cNvPr>
          <p:cNvSpPr txBox="1"/>
          <p:nvPr/>
        </p:nvSpPr>
        <p:spPr>
          <a:xfrm>
            <a:off x="3830787" y="4103119"/>
            <a:ext cx="46352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         H       L          M         K</a:t>
            </a:r>
            <a:endParaRPr lang="en-IN" sz="28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06A0C1-F71A-4367-9879-E8B91A326D0E}"/>
              </a:ext>
            </a:extLst>
          </p:cNvPr>
          <p:cNvSpPr txBox="1"/>
          <p:nvPr/>
        </p:nvSpPr>
        <p:spPr>
          <a:xfrm>
            <a:off x="3849960" y="4840585"/>
            <a:ext cx="45636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K         T      M         L           H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117725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 descr="BOAR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83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 rot="19383541">
            <a:off x="1638013" y="928670"/>
            <a:ext cx="1354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23/09/21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81620" y="928670"/>
            <a:ext cx="1877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ASSIGNMENT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40507" y="2078105"/>
            <a:ext cx="4082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1.</a:t>
            </a:r>
            <a:endParaRPr lang="en-IN" sz="2800" dirty="0">
              <a:solidFill>
                <a:schemeClr val="bg1"/>
              </a:solidFill>
            </a:endParaRPr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F7DE5E1-BAEE-42F6-ADA4-D092F613A81B}"/>
              </a:ext>
            </a:extLst>
          </p:cNvPr>
          <p:cNvSpPr txBox="1"/>
          <p:nvPr/>
        </p:nvSpPr>
        <p:spPr>
          <a:xfrm>
            <a:off x="3719736" y="2071670"/>
            <a:ext cx="56396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Practice the revision work</a:t>
            </a:r>
            <a:endParaRPr lang="en-IN" sz="2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269BF6-7760-4415-B969-7CF8336FE7A1}"/>
              </a:ext>
            </a:extLst>
          </p:cNvPr>
          <p:cNvSpPr txBox="1"/>
          <p:nvPr/>
        </p:nvSpPr>
        <p:spPr>
          <a:xfrm>
            <a:off x="3340507" y="2783130"/>
            <a:ext cx="61782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2.Do the work given in note bk</a:t>
            </a:r>
            <a:endParaRPr lang="en-IN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95472" y="2714620"/>
            <a:ext cx="819153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4407</TotalTime>
  <Words>168</Words>
  <Application>Microsoft Office PowerPoint</Application>
  <PresentationFormat>Widescreen</PresentationFormat>
  <Paragraphs>54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Q.1- Identify and tell the first letter of the given pictures(Revision-Oral)</vt:lpstr>
      <vt:lpstr>PowerPoint Presentation</vt:lpstr>
      <vt:lpstr>Revision -8</vt:lpstr>
      <vt:lpstr>Circle and color letter L  &amp;  K   given in a circle 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YOU ALL TO NURSERY CLASS</dc:title>
  <dc:creator>918093291748</dc:creator>
  <cp:lastModifiedBy>meera.raj04@outlook.com</cp:lastModifiedBy>
  <cp:revision>192</cp:revision>
  <dcterms:created xsi:type="dcterms:W3CDTF">2020-05-19T18:02:17Z</dcterms:created>
  <dcterms:modified xsi:type="dcterms:W3CDTF">2021-09-22T17:28:14Z</dcterms:modified>
</cp:coreProperties>
</file>