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notesMasterIdLst>
    <p:notesMasterId r:id="rId16"/>
  </p:notesMasterIdLst>
  <p:sldIdLst>
    <p:sldId id="269" r:id="rId2"/>
    <p:sldId id="314" r:id="rId3"/>
    <p:sldId id="322" r:id="rId4"/>
    <p:sldId id="318" r:id="rId5"/>
    <p:sldId id="317" r:id="rId6"/>
    <p:sldId id="321" r:id="rId7"/>
    <p:sldId id="320" r:id="rId8"/>
    <p:sldId id="324" r:id="rId9"/>
    <p:sldId id="325" r:id="rId10"/>
    <p:sldId id="323" r:id="rId11"/>
    <p:sldId id="326" r:id="rId12"/>
    <p:sldId id="327" r:id="rId13"/>
    <p:sldId id="281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0" autoAdjust="0"/>
    <p:restoredTop sz="94660"/>
  </p:normalViewPr>
  <p:slideViewPr>
    <p:cSldViewPr>
      <p:cViewPr varScale="1">
        <p:scale>
          <a:sx n="72" d="100"/>
          <a:sy n="72" d="100"/>
        </p:scale>
        <p:origin x="60" y="2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BE4D-A29F-4FF1-BD38-B757CC864882}" type="datetimeFigureOut">
              <a:rPr lang="en-US" smtClean="0"/>
              <a:pPr/>
              <a:t>11/20/2021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E7C16-A84C-4FE6-980D-F0EBA065B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440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0240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VEGETABLES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VULTURE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</a:t>
            </a:r>
            <a:r>
              <a:rPr lang="en-US" baseline="0" dirty="0"/>
              <a:t> children  let‘s write in a book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6778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2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8.jpeg"/><Relationship Id="rId10" Type="http://schemas.openxmlformats.org/officeDocument/2006/relationships/image" Target="../media/image26.jpg"/><Relationship Id="rId4" Type="http://schemas.openxmlformats.org/officeDocument/2006/relationships/image" Target="../media/image20.jpeg"/><Relationship Id="rId9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15016"/>
            <a:ext cx="12192000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3719" y="21429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67504" y="1714488"/>
            <a:ext cx="2886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CLASS : NURSERY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667504" y="2357430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DATE -22/11/21</a:t>
            </a:r>
            <a:endParaRPr lang="en-IN" sz="2800" dirty="0"/>
          </a:p>
        </p:txBody>
      </p:sp>
      <p:sp>
        <p:nvSpPr>
          <p:cNvPr id="8" name="Rectangle 7"/>
          <p:cNvSpPr/>
          <p:nvPr/>
        </p:nvSpPr>
        <p:spPr>
          <a:xfrm>
            <a:off x="6524627" y="2857496"/>
            <a:ext cx="3429025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6524626" y="3500438"/>
            <a:ext cx="5187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TOPIC-    BK PG NO-81,82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1752" y="4071942"/>
            <a:ext cx="5618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  SUB-TOPIC-LETTER  -V   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Nursery-3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8" y="0"/>
            <a:ext cx="6381753" cy="58196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24628" y="2857496"/>
            <a:ext cx="3429025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A92AD-4736-4C1D-AF86-8876618BD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US" dirty="0"/>
              <a:t>In bk </a:t>
            </a:r>
            <a:r>
              <a:rPr lang="en-US" dirty="0" err="1"/>
              <a:t>pg</a:t>
            </a:r>
            <a:r>
              <a:rPr lang="en-US" dirty="0"/>
              <a:t> no -81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D3130F-AEC9-44EF-8189-F3530DBD1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4704"/>
            <a:ext cx="11582400" cy="5976664"/>
          </a:xfrm>
        </p:spPr>
      </p:pic>
    </p:spTree>
    <p:extLst>
      <p:ext uri="{BB962C8B-B14F-4D97-AF65-F5344CB8AC3E}">
        <p14:creationId xmlns:p14="http://schemas.microsoft.com/office/powerpoint/2010/main" val="20235025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E048D-1D6F-48CD-AFCE-5E65F62F6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7"/>
          </a:xfrm>
        </p:spPr>
        <p:txBody>
          <a:bodyPr>
            <a:normAutofit fontScale="90000"/>
          </a:bodyPr>
          <a:lstStyle/>
          <a:p>
            <a:r>
              <a:rPr lang="en-US" dirty="0"/>
              <a:t>Trace and write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90F7D3-1BC4-4F43-BC4D-3CF8D1B93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836612"/>
            <a:ext cx="9806879" cy="602138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925F6D-E1B6-4D0B-BA0C-A257E2B89E8D}"/>
              </a:ext>
            </a:extLst>
          </p:cNvPr>
          <p:cNvSpPr txBox="1"/>
          <p:nvPr/>
        </p:nvSpPr>
        <p:spPr>
          <a:xfrm rot="18982564" flipH="1">
            <a:off x="-107501" y="87547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CW</a:t>
            </a:r>
            <a:endParaRPr lang="en-IN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A450FC-0070-4AD6-973C-06403A921707}"/>
              </a:ext>
            </a:extLst>
          </p:cNvPr>
          <p:cNvSpPr txBox="1"/>
          <p:nvPr/>
        </p:nvSpPr>
        <p:spPr>
          <a:xfrm rot="18982564" flipH="1">
            <a:off x="-191827" y="307150"/>
            <a:ext cx="1602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22/11/22</a:t>
            </a:r>
            <a:endParaRPr lang="en-IN" sz="2800" dirty="0"/>
          </a:p>
        </p:txBody>
      </p:sp>
      <p:pic>
        <p:nvPicPr>
          <p:cNvPr id="8" name="Google Shape;55;p13">
            <a:extLst>
              <a:ext uri="{FF2B5EF4-FFF2-40B4-BE49-F238E27FC236}">
                <a16:creationId xmlns:a16="http://schemas.microsoft.com/office/drawing/2014/main" id="{5CF52626-A6D2-4DA4-8D36-BE9DD72488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6129" y="481644"/>
            <a:ext cx="1199456" cy="764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4706340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41CF8-CADF-404D-967A-7D2D5977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9842"/>
            <a:ext cx="10972800" cy="457197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Identify and encircle letter  V                                                               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4E00AC-CA05-4422-A251-D5E55971E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63552" y="1237458"/>
            <a:ext cx="8064896" cy="57704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50129F-845A-45DE-B1F1-A929CC6FBF01}"/>
              </a:ext>
            </a:extLst>
          </p:cNvPr>
          <p:cNvSpPr txBox="1"/>
          <p:nvPr/>
        </p:nvSpPr>
        <p:spPr>
          <a:xfrm>
            <a:off x="3431704" y="290578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        V            Y             N               V</a:t>
            </a:r>
            <a:endParaRPr lang="en-I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23BC83-33E7-4405-831F-20D43EB16388}"/>
              </a:ext>
            </a:extLst>
          </p:cNvPr>
          <p:cNvSpPr txBox="1"/>
          <p:nvPr/>
        </p:nvSpPr>
        <p:spPr>
          <a:xfrm>
            <a:off x="3287688" y="3861048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           Y          W            V                K</a:t>
            </a:r>
            <a:endParaRPr lang="en-IN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704684-1A73-4032-A08E-34C7F030F6D7}"/>
              </a:ext>
            </a:extLst>
          </p:cNvPr>
          <p:cNvSpPr txBox="1"/>
          <p:nvPr/>
        </p:nvSpPr>
        <p:spPr>
          <a:xfrm>
            <a:off x="3431704" y="4770026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           Y          V            W                V</a:t>
            </a:r>
            <a:endParaRPr lang="en-IN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C791A2-C742-479A-BE3A-1EE7B4B9C373}"/>
              </a:ext>
            </a:extLst>
          </p:cNvPr>
          <p:cNvSpPr txBox="1"/>
          <p:nvPr/>
        </p:nvSpPr>
        <p:spPr>
          <a:xfrm>
            <a:off x="4511824" y="552937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          W                V</a:t>
            </a:r>
            <a:endParaRPr lang="en-IN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564B1D-2593-4281-A2CE-B32DA0693510}"/>
              </a:ext>
            </a:extLst>
          </p:cNvPr>
          <p:cNvSpPr txBox="1"/>
          <p:nvPr/>
        </p:nvSpPr>
        <p:spPr>
          <a:xfrm rot="18982564" flipH="1">
            <a:off x="177552" y="22584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HW</a:t>
            </a:r>
            <a:endParaRPr lang="en-IN" sz="2800" dirty="0"/>
          </a:p>
        </p:txBody>
      </p:sp>
      <p:pic>
        <p:nvPicPr>
          <p:cNvPr id="10" name="Google Shape;55;p13">
            <a:extLst>
              <a:ext uri="{FF2B5EF4-FFF2-40B4-BE49-F238E27FC236}">
                <a16:creationId xmlns:a16="http://schemas.microsoft.com/office/drawing/2014/main" id="{863F8ECA-8F40-4AA5-94B6-920E0EFB3EE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23179" y="0"/>
            <a:ext cx="1199456" cy="764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3551072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55" y="3629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83541">
            <a:off x="1812459" y="1003709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22/11/21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1622" y="928671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ASSIGNMENT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5538" y="1785926"/>
            <a:ext cx="6607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1 .Practice  phonic song sound  of  letter -V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32470" y="1286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3223A4-13CD-40F2-BBAC-14717B5A93A4}"/>
              </a:ext>
            </a:extLst>
          </p:cNvPr>
          <p:cNvSpPr txBox="1"/>
          <p:nvPr/>
        </p:nvSpPr>
        <p:spPr>
          <a:xfrm>
            <a:off x="2666976" y="2480198"/>
            <a:ext cx="7786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2. Do the activity given in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nt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bk</a:t>
            </a:r>
            <a:endParaRPr lang="en-IN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5473" y="2714620"/>
            <a:ext cx="819153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</a:p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20536" y="0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E23F8-F5CA-451D-A6F8-8A4CCF78C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64" y="104716"/>
            <a:ext cx="10972800" cy="916483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Identify the given letter and tell one word related to the letter</a:t>
            </a:r>
            <a:endParaRPr lang="en-IN" dirty="0"/>
          </a:p>
        </p:txBody>
      </p:sp>
      <p:pic>
        <p:nvPicPr>
          <p:cNvPr id="19" name="Google Shape;55;p13">
            <a:extLst>
              <a:ext uri="{FF2B5EF4-FFF2-40B4-BE49-F238E27FC236}">
                <a16:creationId xmlns:a16="http://schemas.microsoft.com/office/drawing/2014/main" id="{D1FD4379-8E15-488E-9BC6-64073AA584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6129" y="481644"/>
            <a:ext cx="1199456" cy="76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3DC9C76C-DA57-4E07-B166-EAE871B74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842" y="1120853"/>
            <a:ext cx="2564719" cy="2304256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7A0D8B52-1E8D-41B2-90D2-9EC196E701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348" y="4221088"/>
            <a:ext cx="2243744" cy="2033393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DBDB5A7F-BF3A-4A06-960E-2ABD3F931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3092" y="1191202"/>
            <a:ext cx="2448272" cy="2304256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58E60D91-719D-458E-AB41-E394F8E1E3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376" y="4467338"/>
            <a:ext cx="1910646" cy="2033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22DD40-3A2B-4B0C-89E1-F5F098F977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2164" y="1120853"/>
            <a:ext cx="2143125" cy="21431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B2E9E8-AA3A-4DB8-8805-F756F8CCCE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135" y="1222579"/>
            <a:ext cx="2815281" cy="1692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FC8E38-0F22-4DD8-B0C3-725ACE16DC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2573" y="4329677"/>
            <a:ext cx="2143125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88759C-54BE-476D-A479-55FA02C4CF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69499" y="428089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98941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8BF50-5CB8-4F10-B3D2-ACE643E3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8368"/>
            <a:ext cx="10972800" cy="330312"/>
          </a:xfrm>
        </p:spPr>
        <p:txBody>
          <a:bodyPr>
            <a:normAutofit fontScale="90000"/>
          </a:bodyPr>
          <a:lstStyle/>
          <a:p>
            <a:r>
              <a:rPr lang="en-US" dirty="0"/>
              <a:t>Recapitulation</a:t>
            </a:r>
            <a:endParaRPr lang="en-IN" dirty="0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2023C2D0-82B8-4D08-8EB6-712E2B003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161" y="1358858"/>
            <a:ext cx="2143125" cy="2143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20F025-BB23-4266-B757-57B52E582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236" y="1295417"/>
            <a:ext cx="3700474" cy="22065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12A677-04BA-46DE-8B54-1EB23C1B2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9716" y="1035007"/>
            <a:ext cx="2786082" cy="2790825"/>
          </a:xfrm>
          <a:prstGeom prst="rect">
            <a:avLst/>
          </a:prstGeom>
        </p:spPr>
      </p:pic>
      <p:pic>
        <p:nvPicPr>
          <p:cNvPr id="6" name="Picture 5" descr="yogurt.jpg">
            <a:extLst>
              <a:ext uri="{FF2B5EF4-FFF2-40B4-BE49-F238E27FC236}">
                <a16:creationId xmlns:a16="http://schemas.microsoft.com/office/drawing/2014/main" id="{1F3520DB-62B6-440B-808B-A96FC43E85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035" y="4570592"/>
            <a:ext cx="2619375" cy="174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3EF54D-26FD-4A8A-932F-9AA9A67482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6910" y="4370566"/>
            <a:ext cx="2143125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F2CD44-A773-4280-9295-4294E8B218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4232" y="4449680"/>
            <a:ext cx="3201566" cy="2143124"/>
          </a:xfrm>
          <a:prstGeom prst="rect">
            <a:avLst/>
          </a:prstGeom>
        </p:spPr>
      </p:pic>
      <p:pic>
        <p:nvPicPr>
          <p:cNvPr id="10" name="Google Shape;55;p13">
            <a:extLst>
              <a:ext uri="{FF2B5EF4-FFF2-40B4-BE49-F238E27FC236}">
                <a16:creationId xmlns:a16="http://schemas.microsoft.com/office/drawing/2014/main" id="{17A8297C-CA51-4468-A16E-12121AEFFAD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36129" y="481644"/>
            <a:ext cx="1199456" cy="764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196045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6828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Identify the give picture</a:t>
            </a:r>
            <a:endParaRPr lang="en-IN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Content Placeholder 3" descr="va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42054" y="781319"/>
            <a:ext cx="4071966" cy="3429024"/>
          </a:xfrm>
        </p:spPr>
      </p:pic>
      <p:pic>
        <p:nvPicPr>
          <p:cNvPr id="5" name="Picture 4" descr="vulture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2871" y="3786519"/>
            <a:ext cx="3175000" cy="2714644"/>
          </a:xfrm>
          <a:prstGeom prst="rect">
            <a:avLst/>
          </a:prstGeom>
        </p:spPr>
      </p:pic>
      <p:pic>
        <p:nvPicPr>
          <p:cNvPr id="6" name="Picture 5" descr="vas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8800" y="1024726"/>
            <a:ext cx="2786082" cy="2643206"/>
          </a:xfrm>
          <a:prstGeom prst="rect">
            <a:avLst/>
          </a:prstGeom>
        </p:spPr>
      </p:pic>
      <p:pic>
        <p:nvPicPr>
          <p:cNvPr id="7" name="Picture 6" descr="vegetables-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1236" y="4143356"/>
            <a:ext cx="4857784" cy="2714644"/>
          </a:xfrm>
          <a:prstGeom prst="rect">
            <a:avLst/>
          </a:prstGeom>
        </p:spPr>
      </p:pic>
      <p:pic>
        <p:nvPicPr>
          <p:cNvPr id="8" name="Google Shape;55;p13">
            <a:extLst>
              <a:ext uri="{FF2B5EF4-FFF2-40B4-BE49-F238E27FC236}">
                <a16:creationId xmlns:a16="http://schemas.microsoft.com/office/drawing/2014/main" id="{40233986-1217-4F38-BF15-21EB5AE28A4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36129" y="481644"/>
            <a:ext cx="1199456" cy="764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68280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4" name="Content Placeholder 3" descr="letter 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712" y="785794"/>
            <a:ext cx="4000528" cy="4643470"/>
          </a:xfrm>
          <a:prstGeom prst="rect">
            <a:avLst/>
          </a:prstGeom>
        </p:spPr>
      </p:pic>
      <p:pic>
        <p:nvPicPr>
          <p:cNvPr id="7" name="Picture 6" descr="gif v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00042"/>
            <a:ext cx="4552975" cy="5715039"/>
          </a:xfrm>
          <a:prstGeom prst="rect">
            <a:avLst/>
          </a:prstGeom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78637" y="35707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7"/>
          </a:xfrm>
        </p:spPr>
        <p:txBody>
          <a:bodyPr>
            <a:normAutofit fontScale="90000"/>
          </a:bodyPr>
          <a:lstStyle/>
          <a:p>
            <a:r>
              <a:rPr lang="en-US" dirty="0"/>
              <a:t> Phonic song on letter-V</a:t>
            </a:r>
            <a:endParaRPr lang="en-IN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9BF4BF3-B995-4782-8E53-D9BD5E8FC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552" y="980728"/>
            <a:ext cx="9145016" cy="5602633"/>
          </a:xfr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8259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PICTURE RELATED TO LETTER V</a:t>
            </a:r>
            <a:endParaRPr lang="en-IN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Content Placeholder 3" descr="letter 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46" y="1071522"/>
            <a:ext cx="3150387" cy="4857808"/>
          </a:xfrm>
          <a:prstGeom prst="rect">
            <a:avLst/>
          </a:prstGeom>
        </p:spPr>
      </p:pic>
      <p:pic>
        <p:nvPicPr>
          <p:cNvPr id="5" name="Content Placeholder 4" descr="vase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99426" y="1232406"/>
            <a:ext cx="2857520" cy="23574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16386" y="3550689"/>
            <a:ext cx="1143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    </a:t>
            </a:r>
            <a:r>
              <a:rPr lang="en-US" sz="2000" dirty="0">
                <a:solidFill>
                  <a:srgbClr val="C00000"/>
                </a:solidFill>
              </a:rPr>
              <a:t>VASE</a:t>
            </a:r>
            <a:endParaRPr lang="en-IN" sz="2000" dirty="0">
              <a:solidFill>
                <a:srgbClr val="C00000"/>
              </a:solidFill>
            </a:endParaRPr>
          </a:p>
        </p:txBody>
      </p:sp>
      <p:pic>
        <p:nvPicPr>
          <p:cNvPr id="7" name="Content Placeholder 3" descr="v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8748" y="1304038"/>
            <a:ext cx="2857520" cy="20717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71171" y="3150579"/>
            <a:ext cx="6326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VAN</a:t>
            </a:r>
            <a:endParaRPr lang="en-IN" sz="2000" dirty="0">
              <a:solidFill>
                <a:srgbClr val="C00000"/>
              </a:solidFill>
            </a:endParaRPr>
          </a:p>
        </p:txBody>
      </p:sp>
      <p:pic>
        <p:nvPicPr>
          <p:cNvPr id="9" name="Picture 8" descr="vegetables-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0302" y="919847"/>
            <a:ext cx="3143272" cy="271464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17169" y="3449825"/>
            <a:ext cx="13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VEGETABLES</a:t>
            </a:r>
            <a:endParaRPr lang="en-IN" dirty="0">
              <a:solidFill>
                <a:srgbClr val="C00000"/>
              </a:solidFill>
            </a:endParaRPr>
          </a:p>
        </p:txBody>
      </p:sp>
      <p:pic>
        <p:nvPicPr>
          <p:cNvPr id="11" name="Picture 10" descr="vulture 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3214" y="4115445"/>
            <a:ext cx="2286016" cy="200026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74671" y="6084416"/>
            <a:ext cx="1041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VULTURE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13" name="Google Shape;55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15959" y="-8823"/>
            <a:ext cx="1170475" cy="928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8FF42D-D81B-4D97-B5B1-3D8C5C0363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1555" y="3780368"/>
            <a:ext cx="2183983" cy="23574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7038EA4-7547-4F86-A066-4E85E025018D}"/>
              </a:ext>
            </a:extLst>
          </p:cNvPr>
          <p:cNvSpPr txBox="1"/>
          <p:nvPr/>
        </p:nvSpPr>
        <p:spPr>
          <a:xfrm>
            <a:off x="7318608" y="606311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VIOLIN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BCE562-F938-4490-8969-447FC7CC25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05323" y="3994697"/>
            <a:ext cx="2143125" cy="21431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755BC8F-2375-40F8-B3D7-76778C6EC699}"/>
              </a:ext>
            </a:extLst>
          </p:cNvPr>
          <p:cNvSpPr txBox="1"/>
          <p:nvPr/>
        </p:nvSpPr>
        <p:spPr>
          <a:xfrm>
            <a:off x="10352820" y="6089068"/>
            <a:ext cx="84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VEST</a:t>
            </a: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5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4290"/>
            <a:ext cx="10972800" cy="591187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2" descr="C:\Users\Admin\Desktop\writing gif.tx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12" y="285728"/>
            <a:ext cx="10572824" cy="5715040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 rot="19459574" flipH="1">
            <a:off x="3695315" y="580118"/>
            <a:ext cx="2429926" cy="136862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 rot="18694011">
            <a:off x="4192642" y="1108169"/>
            <a:ext cx="1382110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/>
              <a:t>HI children </a:t>
            </a:r>
            <a:endParaRPr lang="en-IN" dirty="0"/>
          </a:p>
        </p:txBody>
      </p:sp>
      <p:pic>
        <p:nvPicPr>
          <p:cNvPr id="9" name="Google Shape;55;p13">
            <a:extLst>
              <a:ext uri="{FF2B5EF4-FFF2-40B4-BE49-F238E27FC236}">
                <a16:creationId xmlns:a16="http://schemas.microsoft.com/office/drawing/2014/main" id="{1E93C4A3-AC19-43D5-8043-DFB40C9DDB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3284" y="5880902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RITIN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6679" y="332656"/>
            <a:ext cx="11358642" cy="71201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3738546" y="2928934"/>
            <a:ext cx="725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LETTER   V    IN  BK PG NO </a:t>
            </a:r>
            <a:endParaRPr lang="en-IN" sz="4000" dirty="0"/>
          </a:p>
        </p:txBody>
      </p:sp>
      <p:pic>
        <p:nvPicPr>
          <p:cNvPr id="6" name="Picture 2" descr="C:\Users\Admin\Desktop\writing gif.tx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2226" y="1142984"/>
            <a:ext cx="1785950" cy="1785950"/>
          </a:xfrm>
          <a:prstGeom prst="rect">
            <a:avLst/>
          </a:prstGeom>
          <a:noFill/>
        </p:spPr>
      </p:pic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1E93C4A3-AC19-43D5-8043-DFB40C9DDB5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5884" y="347193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ular Callout 7"/>
          <p:cNvSpPr/>
          <p:nvPr/>
        </p:nvSpPr>
        <p:spPr>
          <a:xfrm rot="1726677">
            <a:off x="9143826" y="1010482"/>
            <a:ext cx="2046851" cy="857256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 rot="1676640">
            <a:off x="9314901" y="1085166"/>
            <a:ext cx="1752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Brush Script MT" pitchFamily="66" charset="0"/>
              </a:rPr>
              <a:t>Hi children  let‘s write in  bk</a:t>
            </a:r>
            <a:endParaRPr lang="en-IN" sz="2000" dirty="0">
              <a:solidFill>
                <a:srgbClr val="C00000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2913</TotalTime>
  <Words>152</Words>
  <Application>Microsoft Office PowerPoint</Application>
  <PresentationFormat>Widescreen</PresentationFormat>
  <Paragraphs>48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Brush Script MT</vt:lpstr>
      <vt:lpstr>Calibri</vt:lpstr>
      <vt:lpstr>Office Theme</vt:lpstr>
      <vt:lpstr>PowerPoint Presentation</vt:lpstr>
      <vt:lpstr>Identify the given letter and tell one word related to the letter</vt:lpstr>
      <vt:lpstr>Recapitulation</vt:lpstr>
      <vt:lpstr>Identify the give picture</vt:lpstr>
      <vt:lpstr>PowerPoint Presentation</vt:lpstr>
      <vt:lpstr> Phonic song on letter-V</vt:lpstr>
      <vt:lpstr>PICTURE RELATED TO LETTER V</vt:lpstr>
      <vt:lpstr>PowerPoint Presentation</vt:lpstr>
      <vt:lpstr>PowerPoint Presentation</vt:lpstr>
      <vt:lpstr>In bk pg no -81</vt:lpstr>
      <vt:lpstr>Trace and write</vt:lpstr>
      <vt:lpstr>Identify and encircle letter  V                                                            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YOU ALL TO NURSERY CLASS</dc:title>
  <dc:creator>918093291748</dc:creator>
  <cp:lastModifiedBy>meera.raj04@outlook.com</cp:lastModifiedBy>
  <cp:revision>272</cp:revision>
  <dcterms:created xsi:type="dcterms:W3CDTF">2020-05-19T18:02:17Z</dcterms:created>
  <dcterms:modified xsi:type="dcterms:W3CDTF">2021-11-20T12:27:34Z</dcterms:modified>
</cp:coreProperties>
</file>