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2" r:id="rId4"/>
    <p:sldId id="343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2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0" autoAdjust="0"/>
    <p:restoredTop sz="94660"/>
  </p:normalViewPr>
  <p:slideViewPr>
    <p:cSldViewPr>
      <p:cViewPr varScale="1">
        <p:scale>
          <a:sx n="80" d="100"/>
          <a:sy n="80" d="100"/>
        </p:scale>
        <p:origin x="33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9/22/2021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Revision -5 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L                     E                 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2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16/09/21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030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the work given in note bk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2.jpeg"/><Relationship Id="rId5" Type="http://schemas.openxmlformats.org/officeDocument/2006/relationships/image" Target="../media/image12.png"/><Relationship Id="rId10" Type="http://schemas.openxmlformats.org/officeDocument/2006/relationships/image" Target="../media/image17.jp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22.09.2021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:ALPHABETS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SUBTOPIC:REVISION-7 ORAL &amp; 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332656"/>
            <a:ext cx="10945216" cy="418058"/>
          </a:xfrm>
        </p:spPr>
        <p:txBody>
          <a:bodyPr>
            <a:noAutofit/>
          </a:bodyPr>
          <a:lstStyle/>
          <a:p>
            <a:r>
              <a:rPr lang="en-US" sz="2800" dirty="0"/>
              <a:t>Q.1- Identify and tell the first letter of the given pictures(Revision-Oral)</a:t>
            </a:r>
            <a:endParaRPr lang="en-IN" sz="2800" dirty="0"/>
          </a:p>
        </p:txBody>
      </p:sp>
      <p:pic>
        <p:nvPicPr>
          <p:cNvPr id="12" name="Google Shape;76;p16">
            <a:extLst>
              <a:ext uri="{FF2B5EF4-FFF2-40B4-BE49-F238E27FC236}">
                <a16:creationId xmlns:a16="http://schemas.microsoft.com/office/drawing/2014/main" id="{5B814095-E295-40F6-AEDF-E719572937A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25776" y="5922812"/>
            <a:ext cx="1234200" cy="778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EAA3EC7-05A9-46DA-81E4-1022B2D2C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317" y="4293096"/>
            <a:ext cx="2428875" cy="18764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88FAC5D-8E61-48A5-8811-2628E7F59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0209" y="1031817"/>
            <a:ext cx="3121152" cy="2081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3DF005-980A-4D43-A4ED-D02849D34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9976" y="1126963"/>
            <a:ext cx="2076450" cy="2209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B27518-EA13-4731-B5F4-834AB45550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5096" y="2921496"/>
            <a:ext cx="3962400" cy="2743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90F10A3-DCF8-41BA-B186-3DAFD8986E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7928" y="4637804"/>
            <a:ext cx="1659039" cy="15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   In  note book </a:t>
            </a:r>
            <a:endParaRPr lang="en-IN" sz="4400" dirty="0"/>
          </a:p>
        </p:txBody>
      </p:sp>
      <p:pic>
        <p:nvPicPr>
          <p:cNvPr id="8" name="Google Shape;76;p16">
            <a:extLst>
              <a:ext uri="{FF2B5EF4-FFF2-40B4-BE49-F238E27FC236}">
                <a16:creationId xmlns:a16="http://schemas.microsoft.com/office/drawing/2014/main" id="{89948A95-C319-4EC6-8E6D-DAF5AE0EE32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2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E9F7C0-B043-4291-8EDD-0F34DE4F0071}"/>
              </a:ext>
            </a:extLst>
          </p:cNvPr>
          <p:cNvSpPr txBox="1"/>
          <p:nvPr/>
        </p:nvSpPr>
        <p:spPr>
          <a:xfrm>
            <a:off x="4511824" y="2241647"/>
            <a:ext cx="34090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Revision -7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B7CE-AB3A-478F-BE56-AF9B6596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IN" dirty="0"/>
              <a:t>Revision 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87B8-B351-45D4-8290-CAB66CDC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dirty="0"/>
              <a:t>       Q1. </a:t>
            </a:r>
            <a:r>
              <a:rPr lang="en-IN" sz="2400" dirty="0"/>
              <a:t>Match with the same letter.</a:t>
            </a:r>
          </a:p>
          <a:p>
            <a:pPr marL="0" indent="0">
              <a:buNone/>
            </a:pPr>
            <a:r>
              <a:rPr lang="en-IN" sz="2400" dirty="0"/>
              <a:t>                 </a:t>
            </a:r>
          </a:p>
          <a:p>
            <a:pPr marL="0" indent="0">
              <a:buNone/>
            </a:pPr>
            <a:r>
              <a:rPr lang="en-IN" sz="2400" dirty="0"/>
              <a:t>                         </a:t>
            </a:r>
            <a:r>
              <a:rPr lang="en-IN" sz="2800" dirty="0"/>
              <a:t>A                                         K</a:t>
            </a: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r>
              <a:rPr lang="en-IN" sz="2800" dirty="0"/>
              <a:t>                     F                                           L</a:t>
            </a: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r>
              <a:rPr lang="en-IN" sz="2800" dirty="0"/>
              <a:t>                     T                                           A</a:t>
            </a: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r>
              <a:rPr lang="en-IN" sz="2800" dirty="0"/>
              <a:t>                     L                                            F</a:t>
            </a: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r>
              <a:rPr lang="en-IN" sz="2800" dirty="0"/>
              <a:t>                    K                                           T</a:t>
            </a:r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D61247D-F456-4FBC-9941-2F351AE6C17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40DB4-018E-470A-95A8-619B0D05947F}"/>
              </a:ext>
            </a:extLst>
          </p:cNvPr>
          <p:cNvSpPr txBox="1"/>
          <p:nvPr/>
        </p:nvSpPr>
        <p:spPr>
          <a:xfrm rot="18819193">
            <a:off x="-65807" y="41838"/>
            <a:ext cx="672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47901-93FD-4286-A4A2-4E6DBA11E7D3}"/>
              </a:ext>
            </a:extLst>
          </p:cNvPr>
          <p:cNvSpPr txBox="1"/>
          <p:nvPr/>
        </p:nvSpPr>
        <p:spPr>
          <a:xfrm rot="18373460">
            <a:off x="-220350" y="206534"/>
            <a:ext cx="14381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22/09/21</a:t>
            </a:r>
            <a:endParaRPr lang="en-IN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E0B877A-B3FC-49D8-BBF8-FD7B980D68AD}"/>
              </a:ext>
            </a:extLst>
          </p:cNvPr>
          <p:cNvCxnSpPr/>
          <p:nvPr/>
        </p:nvCxnSpPr>
        <p:spPr>
          <a:xfrm>
            <a:off x="2639616" y="2204864"/>
            <a:ext cx="3456384" cy="201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58881E-FBBE-4FEF-A600-2698C78334EE}"/>
              </a:ext>
            </a:extLst>
          </p:cNvPr>
          <p:cNvCxnSpPr>
            <a:cxnSpLocks/>
          </p:cNvCxnSpPr>
          <p:nvPr/>
        </p:nvCxnSpPr>
        <p:spPr>
          <a:xfrm>
            <a:off x="2639616" y="3133098"/>
            <a:ext cx="3456384" cy="1880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1E22A-F3A6-476E-B12C-74C75C909C63}"/>
              </a:ext>
            </a:extLst>
          </p:cNvPr>
          <p:cNvCxnSpPr/>
          <p:nvPr/>
        </p:nvCxnSpPr>
        <p:spPr>
          <a:xfrm>
            <a:off x="2522683" y="4206879"/>
            <a:ext cx="3456384" cy="201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32E66C5-2113-4F93-8049-856880A5E2C6}"/>
              </a:ext>
            </a:extLst>
          </p:cNvPr>
          <p:cNvCxnSpPr>
            <a:cxnSpLocks/>
          </p:cNvCxnSpPr>
          <p:nvPr/>
        </p:nvCxnSpPr>
        <p:spPr>
          <a:xfrm flipV="1">
            <a:off x="2666384" y="2336203"/>
            <a:ext cx="3312683" cy="3886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8CEA055-B1F7-486F-B1C3-3967C57E80C1}"/>
              </a:ext>
            </a:extLst>
          </p:cNvPr>
          <p:cNvCxnSpPr>
            <a:cxnSpLocks/>
          </p:cNvCxnSpPr>
          <p:nvPr/>
        </p:nvCxnSpPr>
        <p:spPr>
          <a:xfrm flipV="1">
            <a:off x="2522683" y="3212976"/>
            <a:ext cx="3508835" cy="2019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735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32A-F368-4930-AAE3-BD2BBFB4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n-IN" dirty="0"/>
              <a:t>SAY AND WRITE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D04E31-7DDD-4029-8524-77E3E4EE5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845239"/>
              </p:ext>
            </p:extLst>
          </p:nvPr>
        </p:nvGraphicFramePr>
        <p:xfrm>
          <a:off x="1433482" y="783292"/>
          <a:ext cx="9325036" cy="6229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:a16="http://schemas.microsoft.com/office/drawing/2014/main" val="339079699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8330907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415353866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167878667"/>
                    </a:ext>
                  </a:extLst>
                </a:gridCol>
              </a:tblGrid>
              <a:tr h="9656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329119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728663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329448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352893"/>
                  </a:ext>
                </a:extLst>
              </a:tr>
              <a:tr h="79494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394251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958764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329927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17977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08EA831-3DB4-481F-BEB1-6F90C7187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4111" y="902767"/>
            <a:ext cx="1008112" cy="6797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A55E7C-DB7A-410F-987B-F78BC0FAA5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0400" y="994753"/>
            <a:ext cx="864096" cy="468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161F77-D9FB-4F8F-A53E-4B82A508C2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4813" y="902767"/>
            <a:ext cx="864096" cy="6797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F7ADB9A-2EDA-4747-BB77-0E0CB50D6C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3078" y="783292"/>
            <a:ext cx="900112" cy="81067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12CE0F5-C034-46A6-A489-435D05735E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6949" y="4065746"/>
            <a:ext cx="927547" cy="6349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F451AD-306D-46F8-9CF0-FD546648C7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23495" y="3993739"/>
            <a:ext cx="927547" cy="77899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39B343-3B83-4152-B3D0-A26FAA81AA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7651" y="4021543"/>
            <a:ext cx="639515" cy="6349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E3FCEA6-7E2C-4675-A25B-7D881A29C2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20228" y="4054198"/>
            <a:ext cx="639516" cy="63497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9379545-0DD6-48F2-8C2A-3718C7835197}"/>
              </a:ext>
            </a:extLst>
          </p:cNvPr>
          <p:cNvSpPr txBox="1"/>
          <p:nvPr/>
        </p:nvSpPr>
        <p:spPr>
          <a:xfrm rot="18566112">
            <a:off x="18600" y="150310"/>
            <a:ext cx="9275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H 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8C84D1-F911-49F9-AA6F-8D966E76FFE7}"/>
              </a:ext>
            </a:extLst>
          </p:cNvPr>
          <p:cNvSpPr txBox="1"/>
          <p:nvPr/>
        </p:nvSpPr>
        <p:spPr>
          <a:xfrm rot="18908039">
            <a:off x="-5636" y="467745"/>
            <a:ext cx="1113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22/09/21</a:t>
            </a:r>
          </a:p>
        </p:txBody>
      </p:sp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CB2E1AE0-9A44-4C16-9C8A-82D36CC1D74C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777899" y="5805264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72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22/09/21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Practice the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269BF6-7760-4415-B969-7CF8336FE7A1}"/>
              </a:ext>
            </a:extLst>
          </p:cNvPr>
          <p:cNvSpPr txBox="1"/>
          <p:nvPr/>
        </p:nvSpPr>
        <p:spPr>
          <a:xfrm>
            <a:off x="3340507" y="2783130"/>
            <a:ext cx="6178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2.Do the work given in note bk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4187</TotalTime>
  <Words>122</Words>
  <Application>Microsoft Office PowerPoint</Application>
  <PresentationFormat>Widescreen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Q.1- Identify and tell the first letter of the given pictures(Revision-Oral)</vt:lpstr>
      <vt:lpstr>PowerPoint Presentation</vt:lpstr>
      <vt:lpstr>Revision -7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187</cp:revision>
  <dcterms:created xsi:type="dcterms:W3CDTF">2020-05-19T18:02:17Z</dcterms:created>
  <dcterms:modified xsi:type="dcterms:W3CDTF">2021-09-22T02:29:29Z</dcterms:modified>
</cp:coreProperties>
</file>