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notesMasterIdLst>
    <p:notesMasterId r:id="rId9"/>
  </p:notesMasterIdLst>
  <p:sldIdLst>
    <p:sldId id="269" r:id="rId2"/>
    <p:sldId id="326" r:id="rId3"/>
    <p:sldId id="342" r:id="rId4"/>
    <p:sldId id="343" r:id="rId5"/>
    <p:sldId id="344" r:id="rId6"/>
    <p:sldId id="281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era.raj04@outlook.com" initials="m" lastIdx="2" clrIdx="0">
    <p:extLst>
      <p:ext uri="{19B8F6BF-5375-455C-9EA6-DF929625EA0E}">
        <p15:presenceInfo xmlns:p15="http://schemas.microsoft.com/office/powerpoint/2012/main" userId="dc44cf2d2cec03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94660"/>
  </p:normalViewPr>
  <p:slideViewPr>
    <p:cSldViewPr>
      <p:cViewPr varScale="1">
        <p:scale>
          <a:sx n="80" d="100"/>
          <a:sy n="80" d="100"/>
        </p:scale>
        <p:origin x="33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4:37:25.460" idx="2">
    <p:pos x="25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BE4D-A29F-4FF1-BD38-B757CC864882}" type="datetimeFigureOut">
              <a:rPr lang="en-US" smtClean="0"/>
              <a:pPr/>
              <a:t>9/21/2021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E7C16-A84C-4FE6-980D-F0EBA065B59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Revision -5 In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45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   L                     E                 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2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16/09/21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603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2.Do the work given in note bk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E7C16-A84C-4FE6-980D-F0EBA065B598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8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jpe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15016"/>
            <a:ext cx="1219200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3718" y="214290"/>
            <a:ext cx="1170475" cy="11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321259" y="1416688"/>
            <a:ext cx="2744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CLASS : NURSERY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4032" y="1978209"/>
            <a:ext cx="318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DATE :     21.09.2021</a:t>
            </a:r>
            <a:endParaRPr lang="en-IN" sz="2800" dirty="0"/>
          </a:p>
        </p:txBody>
      </p:sp>
      <p:sp>
        <p:nvSpPr>
          <p:cNvPr id="8" name="Rectangle 7"/>
          <p:cNvSpPr/>
          <p:nvPr/>
        </p:nvSpPr>
        <p:spPr>
          <a:xfrm>
            <a:off x="6398767" y="2590978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800" b="1" dirty="0"/>
              <a:t>SUBJECT : ENGLISH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6398766" y="3226748"/>
            <a:ext cx="44497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TOPIC-    :ALPHABETS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0016" y="3854951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SUBTOPIC</a:t>
            </a:r>
            <a:r>
              <a:rPr lang="en-US" sz="2800" b="1"/>
              <a:t>:REVISION-6 </a:t>
            </a:r>
            <a:r>
              <a:rPr lang="en-US" sz="2800" b="1" dirty="0"/>
              <a:t>ORAL &amp; IN NOTE BK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Nursery-350.jpg">
            <a:extLst>
              <a:ext uri="{FF2B5EF4-FFF2-40B4-BE49-F238E27FC236}">
                <a16:creationId xmlns:a16="http://schemas.microsoft.com/office/drawing/2014/main" id="{BDF7D04E-891A-4D8C-A042-856280CF9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4290"/>
            <a:ext cx="6240016" cy="5734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2918-5EEF-4B84-B514-3BAD5907B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332656"/>
            <a:ext cx="10945216" cy="418058"/>
          </a:xfrm>
        </p:spPr>
        <p:txBody>
          <a:bodyPr>
            <a:noAutofit/>
          </a:bodyPr>
          <a:lstStyle/>
          <a:p>
            <a:r>
              <a:rPr lang="en-US" sz="2800" dirty="0"/>
              <a:t>Q.1- Identify and tell the first letter of the given pictures(Revision-Oral)</a:t>
            </a:r>
            <a:endParaRPr lang="en-IN" sz="2800" dirty="0"/>
          </a:p>
        </p:txBody>
      </p:sp>
      <p:pic>
        <p:nvPicPr>
          <p:cNvPr id="12" name="Google Shape;76;p16">
            <a:extLst>
              <a:ext uri="{FF2B5EF4-FFF2-40B4-BE49-F238E27FC236}">
                <a16:creationId xmlns:a16="http://schemas.microsoft.com/office/drawing/2014/main" id="{5B814095-E295-40F6-AEDF-E719572937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25776" y="5922812"/>
            <a:ext cx="1234200" cy="7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89DD5F-4EE8-4EC6-832B-7B975E3F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980" y="1510101"/>
            <a:ext cx="1705372" cy="12653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5F551D-14F6-42CA-91E7-FEBE246FC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7" y="1161296"/>
            <a:ext cx="1705372" cy="1504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F1AB26-B6C5-4248-A136-BE7394AA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1340768"/>
            <a:ext cx="2438400" cy="15197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7F55D-F533-4838-97D5-C06937CA22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352" y="4150649"/>
            <a:ext cx="1855505" cy="1332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43209C-82DF-4057-A735-8E2391D71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3517" y="3922627"/>
            <a:ext cx="1985728" cy="15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5A4-35A3-4057-A283-04ABB5B1A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2451"/>
            <a:ext cx="11360800" cy="577149"/>
          </a:xfrm>
        </p:spPr>
        <p:txBody>
          <a:bodyPr/>
          <a:lstStyle/>
          <a:p>
            <a:endParaRPr lang="en-IN"/>
          </a:p>
        </p:txBody>
      </p:sp>
      <p:pic>
        <p:nvPicPr>
          <p:cNvPr id="3" name="Content Placeholder 3" descr="WRITING.jpg">
            <a:extLst>
              <a:ext uri="{FF2B5EF4-FFF2-40B4-BE49-F238E27FC236}">
                <a16:creationId xmlns:a16="http://schemas.microsoft.com/office/drawing/2014/main" id="{B5B7240B-63A6-43AF-B391-9DB6E5AE9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7" y="953940"/>
            <a:ext cx="10325145" cy="55673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76;p16">
            <a:extLst>
              <a:ext uri="{FF2B5EF4-FFF2-40B4-BE49-F238E27FC236}">
                <a16:creationId xmlns:a16="http://schemas.microsoft.com/office/drawing/2014/main" id="{7F004D49-851C-4734-B54F-1530529209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1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A550C-2904-43CE-84F6-4807BB17DCE7}"/>
              </a:ext>
            </a:extLst>
          </p:cNvPr>
          <p:cNvSpPr txBox="1"/>
          <p:nvPr/>
        </p:nvSpPr>
        <p:spPr>
          <a:xfrm>
            <a:off x="3719736" y="3044279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   In  note book </a:t>
            </a:r>
            <a:endParaRPr lang="en-IN" sz="4400" dirty="0"/>
          </a:p>
        </p:txBody>
      </p:sp>
      <p:pic>
        <p:nvPicPr>
          <p:cNvPr id="8" name="Google Shape;76;p16">
            <a:extLst>
              <a:ext uri="{FF2B5EF4-FFF2-40B4-BE49-F238E27FC236}">
                <a16:creationId xmlns:a16="http://schemas.microsoft.com/office/drawing/2014/main" id="{89948A95-C319-4EC6-8E6D-DAF5AE0EE32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93782" y="5742778"/>
            <a:ext cx="1234200" cy="7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E9F7C0-B043-4291-8EDD-0F34DE4F0071}"/>
              </a:ext>
            </a:extLst>
          </p:cNvPr>
          <p:cNvSpPr txBox="1"/>
          <p:nvPr/>
        </p:nvSpPr>
        <p:spPr>
          <a:xfrm>
            <a:off x="4511824" y="2241647"/>
            <a:ext cx="34090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0" indent="0">
              <a:buNone/>
            </a:pPr>
            <a:r>
              <a:rPr lang="en-US" sz="4400" dirty="0"/>
              <a:t>Revision -5 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2670428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B7CE-AB3A-478F-BE56-AF9B6596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46050"/>
          </a:xfrm>
        </p:spPr>
        <p:txBody>
          <a:bodyPr>
            <a:normAutofit fontScale="90000"/>
          </a:bodyPr>
          <a:lstStyle/>
          <a:p>
            <a:r>
              <a:rPr lang="en-IN" dirty="0"/>
              <a:t>Revision 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F87B8-B351-45D4-8290-CAB66CDCF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8720"/>
            <a:ext cx="10972800" cy="5949280"/>
          </a:xfrm>
        </p:spPr>
        <p:txBody>
          <a:bodyPr/>
          <a:lstStyle/>
          <a:p>
            <a:pPr marL="0" indent="0">
              <a:buNone/>
            </a:pPr>
            <a:r>
              <a:rPr lang="en-IN" sz="2800" dirty="0"/>
              <a:t>       Q 2.See the picture and encircle the related letter   </a:t>
            </a:r>
            <a:endParaRPr lang="en-IN" dirty="0"/>
          </a:p>
        </p:txBody>
      </p:sp>
      <p:pic>
        <p:nvPicPr>
          <p:cNvPr id="4" name="Google Shape;55;p13">
            <a:extLst>
              <a:ext uri="{FF2B5EF4-FFF2-40B4-BE49-F238E27FC236}">
                <a16:creationId xmlns:a16="http://schemas.microsoft.com/office/drawing/2014/main" id="{4D61247D-F456-4FBC-9941-2F351AE6C1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140DB4-018E-470A-95A8-619B0D05947F}"/>
              </a:ext>
            </a:extLst>
          </p:cNvPr>
          <p:cNvSpPr txBox="1"/>
          <p:nvPr/>
        </p:nvSpPr>
        <p:spPr>
          <a:xfrm rot="18819193">
            <a:off x="-65807" y="41838"/>
            <a:ext cx="672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CW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47901-93FD-4286-A4A2-4E6DBA11E7D3}"/>
              </a:ext>
            </a:extLst>
          </p:cNvPr>
          <p:cNvSpPr txBox="1"/>
          <p:nvPr/>
        </p:nvSpPr>
        <p:spPr>
          <a:xfrm rot="18373460">
            <a:off x="-220350" y="206534"/>
            <a:ext cx="1438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21/09/21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F52BB-1DDA-4341-90F0-D4CC889BD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1737842"/>
            <a:ext cx="1646486" cy="9382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D85E98-6FC9-4760-B75E-289923B1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5195" y="4373051"/>
            <a:ext cx="1442215" cy="9749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C59471-B884-45D6-9CBF-D651ED47E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607" y="5715016"/>
            <a:ext cx="1844824" cy="13506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3D21753-A796-40DF-AF28-A0A2424A7C63}"/>
              </a:ext>
            </a:extLst>
          </p:cNvPr>
          <p:cNvSpPr txBox="1"/>
          <p:nvPr/>
        </p:nvSpPr>
        <p:spPr>
          <a:xfrm>
            <a:off x="4007768" y="1857226"/>
            <a:ext cx="6192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                             F                           E</a:t>
            </a:r>
            <a:endParaRPr lang="en-IN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6F622-6848-44F6-9D79-212ED93924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911" y="2827022"/>
            <a:ext cx="1442215" cy="108762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1912880-266A-4B5C-B5DB-1D3F1E9F0680}"/>
              </a:ext>
            </a:extLst>
          </p:cNvPr>
          <p:cNvSpPr txBox="1"/>
          <p:nvPr/>
        </p:nvSpPr>
        <p:spPr>
          <a:xfrm>
            <a:off x="3046741" y="3164083"/>
            <a:ext cx="6835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      H                               T                            K</a:t>
            </a:r>
            <a:endParaRPr lang="en-IN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0AD464-7F25-40BD-8F5C-D67810F060B1}"/>
              </a:ext>
            </a:extLst>
          </p:cNvPr>
          <p:cNvSpPr txBox="1"/>
          <p:nvPr/>
        </p:nvSpPr>
        <p:spPr>
          <a:xfrm>
            <a:off x="3290431" y="4629670"/>
            <a:ext cx="6175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        I                                    A                              K</a:t>
            </a:r>
            <a:endParaRPr lang="en-IN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CCCD4E-FAC3-4E54-8F0F-375F0971CB2C}"/>
              </a:ext>
            </a:extLst>
          </p:cNvPr>
          <p:cNvSpPr txBox="1"/>
          <p:nvPr/>
        </p:nvSpPr>
        <p:spPr>
          <a:xfrm>
            <a:off x="3791743" y="5949280"/>
            <a:ext cx="6620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/>
              <a:t>L                                  T                               E</a:t>
            </a:r>
            <a:endParaRPr lang="en-IN" sz="24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069C3F-E137-4E55-947E-134DD6A9B66A}"/>
              </a:ext>
            </a:extLst>
          </p:cNvPr>
          <p:cNvSpPr/>
          <p:nvPr/>
        </p:nvSpPr>
        <p:spPr>
          <a:xfrm>
            <a:off x="5990721" y="1816292"/>
            <a:ext cx="720080" cy="781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157CC-6378-4FF5-B490-93527982B960}"/>
              </a:ext>
            </a:extLst>
          </p:cNvPr>
          <p:cNvSpPr/>
          <p:nvPr/>
        </p:nvSpPr>
        <p:spPr>
          <a:xfrm>
            <a:off x="8314692" y="3097530"/>
            <a:ext cx="720080" cy="781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19C3868-7C8C-4187-9A25-7C5A8BBC8331}"/>
              </a:ext>
            </a:extLst>
          </p:cNvPr>
          <p:cNvSpPr/>
          <p:nvPr/>
        </p:nvSpPr>
        <p:spPr>
          <a:xfrm>
            <a:off x="6109522" y="5825390"/>
            <a:ext cx="720080" cy="781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7223D4C-4075-4218-858D-50F4BCDA15D8}"/>
              </a:ext>
            </a:extLst>
          </p:cNvPr>
          <p:cNvSpPr/>
          <p:nvPr/>
        </p:nvSpPr>
        <p:spPr>
          <a:xfrm>
            <a:off x="3647728" y="4525934"/>
            <a:ext cx="720080" cy="7813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24873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832A-F368-4930-AAE3-BD2BBFB4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4042"/>
          </a:xfrm>
        </p:spPr>
        <p:txBody>
          <a:bodyPr>
            <a:normAutofit fontScale="90000"/>
          </a:bodyPr>
          <a:lstStyle/>
          <a:p>
            <a:r>
              <a:rPr lang="en-IN" dirty="0"/>
              <a:t>SAY AND WRITE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8D04E31-7DDD-4029-8524-77E3E4EE5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845239"/>
              </p:ext>
            </p:extLst>
          </p:nvPr>
        </p:nvGraphicFramePr>
        <p:xfrm>
          <a:off x="1433482" y="783292"/>
          <a:ext cx="9325036" cy="6229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339079699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68330907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415353866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167878667"/>
                    </a:ext>
                  </a:extLst>
                </a:gridCol>
              </a:tblGrid>
              <a:tr h="965668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29119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1728663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329448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352893"/>
                  </a:ext>
                </a:extLst>
              </a:tr>
              <a:tr h="794944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394251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5958764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329927"/>
                  </a:ext>
                </a:extLst>
              </a:tr>
              <a:tr h="744759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17977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8EA831-3DB4-481F-BEB1-6F90C7187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930" y="760424"/>
            <a:ext cx="1008112" cy="679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A55E7C-DB7A-410F-987B-F78BC0FAA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401" y="872715"/>
            <a:ext cx="864096" cy="468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161F77-D9FB-4F8F-A53E-4B82A508C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651" y="783292"/>
            <a:ext cx="864096" cy="6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7ADB9A-2EDA-4747-BB77-0E0CB50D6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4902" y="652412"/>
            <a:ext cx="900112" cy="810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2CE0F5-C034-46A6-A489-435D05735E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6950" y="4081174"/>
            <a:ext cx="927547" cy="6349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451AD-306D-46F8-9CF0-FD546648C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495" y="3993739"/>
            <a:ext cx="927547" cy="778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39B343-3B83-4152-B3D0-A26FAA81AA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7651" y="4021543"/>
            <a:ext cx="639515" cy="634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3FCEA6-7E2C-4675-A25B-7D881A29C2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01743" y="4129301"/>
            <a:ext cx="639516" cy="6349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379545-0DD6-48F2-8C2A-3718C7835197}"/>
              </a:ext>
            </a:extLst>
          </p:cNvPr>
          <p:cNvSpPr txBox="1"/>
          <p:nvPr/>
        </p:nvSpPr>
        <p:spPr>
          <a:xfrm rot="18566112">
            <a:off x="18600" y="150310"/>
            <a:ext cx="927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 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8C84D1-F911-49F9-AA6F-8D966E76FFE7}"/>
              </a:ext>
            </a:extLst>
          </p:cNvPr>
          <p:cNvSpPr txBox="1"/>
          <p:nvPr/>
        </p:nvSpPr>
        <p:spPr>
          <a:xfrm rot="18908039">
            <a:off x="-5636" y="467745"/>
            <a:ext cx="1113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21/09/21</a:t>
            </a:r>
          </a:p>
        </p:txBody>
      </p:sp>
      <p:pic>
        <p:nvPicPr>
          <p:cNvPr id="15" name="Google Shape;55;p13">
            <a:extLst>
              <a:ext uri="{FF2B5EF4-FFF2-40B4-BE49-F238E27FC236}">
                <a16:creationId xmlns:a16="http://schemas.microsoft.com/office/drawing/2014/main" id="{CB2E1AE0-9A44-4C16-9C8A-82D36CC1D74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777899" y="5805264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7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9383541">
            <a:off x="1638013" y="92867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21/09/21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1620" y="928670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ASSIGNMENT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507" y="2078105"/>
            <a:ext cx="4082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8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7DE5E1-BAEE-42F6-ADA4-D092F613A81B}"/>
              </a:ext>
            </a:extLst>
          </p:cNvPr>
          <p:cNvSpPr txBox="1"/>
          <p:nvPr/>
        </p:nvSpPr>
        <p:spPr>
          <a:xfrm>
            <a:off x="3719736" y="2071670"/>
            <a:ext cx="5639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Practice the revision work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69BF6-7760-4415-B969-7CF8336FE7A1}"/>
              </a:ext>
            </a:extLst>
          </p:cNvPr>
          <p:cNvSpPr txBox="1"/>
          <p:nvPr/>
        </p:nvSpPr>
        <p:spPr>
          <a:xfrm>
            <a:off x="3340507" y="2783130"/>
            <a:ext cx="6178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2.Do the work given in note bk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95472" y="2714620"/>
            <a:ext cx="819153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40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39470" y="5715016"/>
            <a:ext cx="1170475" cy="928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4155</TotalTime>
  <Words>124</Words>
  <Application>Microsoft Office PowerPoint</Application>
  <PresentationFormat>Widescreen</PresentationFormat>
  <Paragraphs>33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Q.1- Identify and tell the first letter of the given pictures(Revision-Oral)</vt:lpstr>
      <vt:lpstr>PowerPoint Presentation</vt:lpstr>
      <vt:lpstr>Revision -5</vt:lpstr>
      <vt:lpstr>SAY AND WRITE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YOU ALL TO NURSERY CLASS</dc:title>
  <dc:creator>918093291748</dc:creator>
  <cp:lastModifiedBy>meera.raj04@outlook.com</cp:lastModifiedBy>
  <cp:revision>188</cp:revision>
  <dcterms:created xsi:type="dcterms:W3CDTF">2020-05-19T18:02:17Z</dcterms:created>
  <dcterms:modified xsi:type="dcterms:W3CDTF">2021-09-21T02:54:02Z</dcterms:modified>
</cp:coreProperties>
</file>