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6"/>
  </p:notesMasterIdLst>
  <p:sldIdLst>
    <p:sldId id="269" r:id="rId2"/>
    <p:sldId id="314" r:id="rId3"/>
    <p:sldId id="336" r:id="rId4"/>
    <p:sldId id="323" r:id="rId5"/>
    <p:sldId id="328" r:id="rId6"/>
    <p:sldId id="329" r:id="rId7"/>
    <p:sldId id="330" r:id="rId8"/>
    <p:sldId id="327" r:id="rId9"/>
    <p:sldId id="317" r:id="rId10"/>
    <p:sldId id="318" r:id="rId11"/>
    <p:sldId id="334" r:id="rId12"/>
    <p:sldId id="335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0" d="100"/>
          <a:sy n="80" d="100"/>
        </p:scale>
        <p:origin x="3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11/17/2021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2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YELLOW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64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-18/11/21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  BK PG N0-87,84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SUB-TOPIC-LETTER- – Y   IN NT BK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          Y IN NT BK 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03D9-1D98-4DBD-BCDF-14A14CAF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28803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CFEFEF-6CEE-485B-A832-787B92C89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021474"/>
              </p:ext>
            </p:extLst>
          </p:nvPr>
        </p:nvGraphicFramePr>
        <p:xfrm>
          <a:off x="911424" y="764704"/>
          <a:ext cx="10441160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90">
                  <a:extLst>
                    <a:ext uri="{9D8B030D-6E8A-4147-A177-3AD203B41FA5}">
                      <a16:colId xmlns:a16="http://schemas.microsoft.com/office/drawing/2014/main" val="3938165735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397211440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1662181709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4284589364"/>
                    </a:ext>
                  </a:extLst>
                </a:gridCol>
              </a:tblGrid>
              <a:tr h="145816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63575"/>
                  </a:ext>
                </a:extLst>
              </a:tr>
              <a:tr h="145816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34699"/>
                  </a:ext>
                </a:extLst>
              </a:tr>
              <a:tr h="145816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73589"/>
                  </a:ext>
                </a:extLst>
              </a:tr>
              <a:tr h="145816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58495"/>
                  </a:ext>
                </a:extLst>
              </a:tr>
            </a:tbl>
          </a:graphicData>
        </a:graphic>
      </p:graphicFrame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AA3580E-C934-4822-8C62-5AF339D5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052736"/>
            <a:ext cx="1251615" cy="11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DD7EC-46B2-490C-A0ED-5472214C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886632"/>
            <a:ext cx="5328591" cy="3084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78BCE-6927-42FD-9C81-B4844F42F6B5}"/>
              </a:ext>
            </a:extLst>
          </p:cNvPr>
          <p:cNvSpPr txBox="1"/>
          <p:nvPr/>
        </p:nvSpPr>
        <p:spPr>
          <a:xfrm rot="18812416">
            <a:off x="74484" y="1873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E5586-A8AF-403E-B74C-0BFEC0ED7C12}"/>
              </a:ext>
            </a:extLst>
          </p:cNvPr>
          <p:cNvSpPr/>
          <p:nvPr/>
        </p:nvSpPr>
        <p:spPr>
          <a:xfrm rot="18489423">
            <a:off x="-72747" y="503094"/>
            <a:ext cx="173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18/11/21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083722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AF0B-F8B2-4C89-A8E4-C9732E7D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8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DB33F7-5E9A-4531-A782-F0A07E2A2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33383"/>
              </p:ext>
            </p:extLst>
          </p:nvPr>
        </p:nvGraphicFramePr>
        <p:xfrm>
          <a:off x="1559496" y="1124744"/>
          <a:ext cx="921702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1771970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89469293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55934251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175142142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7165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561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752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496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0A091F-32DD-4188-A78C-3C8FE003C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340768"/>
            <a:ext cx="659904" cy="920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A2532-B593-47BB-818F-132D4D02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38" y="2653807"/>
            <a:ext cx="659904" cy="920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443B3-903C-4B3D-ABE0-265717F7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10" y="1473222"/>
            <a:ext cx="659904" cy="92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85509-2ED3-4F27-897D-3A471867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077" y="1340768"/>
            <a:ext cx="659904" cy="920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5B49E-B0E3-44E2-B324-8FF68A2E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367" y="1346738"/>
            <a:ext cx="659904" cy="920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B12E7-598B-4621-B86F-5194F8E9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90" y="2653807"/>
            <a:ext cx="659904" cy="920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0F6924-4A32-4E06-9F29-A97E3163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90" y="2653807"/>
            <a:ext cx="659904" cy="920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B56DD0-3366-4AE9-BEEF-4143A623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2653807"/>
            <a:ext cx="659904" cy="9201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1A6A43-4C7E-42FB-BA00-AED4A6CB3CE2}"/>
              </a:ext>
            </a:extLst>
          </p:cNvPr>
          <p:cNvSpPr/>
          <p:nvPr/>
        </p:nvSpPr>
        <p:spPr>
          <a:xfrm rot="18152139">
            <a:off x="2494" y="611751"/>
            <a:ext cx="173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18/11/21</a:t>
            </a:r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E3A9C-6539-4216-9321-EF2081945FBD}"/>
              </a:ext>
            </a:extLst>
          </p:cNvPr>
          <p:cNvSpPr txBox="1"/>
          <p:nvPr/>
        </p:nvSpPr>
        <p:spPr>
          <a:xfrm rot="18977695">
            <a:off x="185854" y="42881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58641321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40" y="274638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18/11/21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5653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-Y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  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6"/>
            <a:ext cx="10972800" cy="91648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 and tell one word related to the letter</a:t>
            </a:r>
            <a:endParaRPr lang="en-IN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AA0576-6FCA-4BFB-BD70-25EEC31B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373966"/>
            <a:ext cx="2564719" cy="203339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A0D8B52-1E8D-41B2-90D2-9EC196E70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648" y="1246348"/>
            <a:ext cx="2243744" cy="20333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BDB5A7F-BF3A-4A06-960E-2ABD3F931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1246348"/>
            <a:ext cx="2448272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E60D91-719D-458E-AB41-E394F8E1E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4467338"/>
            <a:ext cx="1910646" cy="203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2DD40-3A2B-4B0C-89E1-F5F098F97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710" y="1501785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5009BC-87D2-44FC-9B1E-A8E10BBF8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4998" y="4497263"/>
            <a:ext cx="2815281" cy="2065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2E9E8-AA3A-4DB8-8805-F756F8CCC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0712" y="4726037"/>
            <a:ext cx="2815281" cy="1692188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5B16F77-8E80-426F-895C-513456F38E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514" y="4345553"/>
            <a:ext cx="1768878" cy="24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1CC4-67B4-407D-8D2C-F0D253FF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Recapitulation</a:t>
            </a:r>
            <a:endParaRPr lang="en-IN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072ECB9-C067-45B0-8135-88F81AFC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762889"/>
            <a:ext cx="5328592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11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A954-557D-4D3E-9102-62FCBF11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71352"/>
            <a:ext cx="10972800" cy="466623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letter-W</a:t>
            </a:r>
            <a:endParaRPr lang="en-IN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F89BF3E3-8563-4318-B597-9289939CF41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36560" y="19835"/>
            <a:ext cx="952500" cy="9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watch.jpg">
            <a:extLst>
              <a:ext uri="{FF2B5EF4-FFF2-40B4-BE49-F238E27FC236}">
                <a16:creationId xmlns:a16="http://schemas.microsoft.com/office/drawing/2014/main" id="{07620F4E-2CD0-4AEA-94E7-FFFA99B1F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313" y="1237808"/>
            <a:ext cx="2718064" cy="2578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E590DB-FBD6-4327-95E7-99FB54238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7" y="1484784"/>
            <a:ext cx="3168352" cy="432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DC70F-31A7-4804-92BF-4E0506612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12" y="1195556"/>
            <a:ext cx="2631968" cy="257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4F3D-D898-4217-9E48-F8BCB2F25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274" y="4230229"/>
            <a:ext cx="2477453" cy="244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DC7CF-2C8B-4F18-8790-A93FF5973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312" y="4291286"/>
            <a:ext cx="2752248" cy="223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64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Identify the given pictures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y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40" y="3357562"/>
            <a:ext cx="2143125" cy="2143125"/>
          </a:xfrm>
        </p:spPr>
      </p:pic>
      <p:pic>
        <p:nvPicPr>
          <p:cNvPr id="5" name="Picture 4" descr="yo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2" y="1000108"/>
            <a:ext cx="3700474" cy="2206566"/>
          </a:xfrm>
          <a:prstGeom prst="rect">
            <a:avLst/>
          </a:prstGeom>
        </p:spPr>
      </p:pic>
      <p:pic>
        <p:nvPicPr>
          <p:cNvPr id="6" name="Picture 5" descr="yogu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2" y="378619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972800" cy="4286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Identiffication</a:t>
            </a:r>
            <a:r>
              <a:rPr lang="en-US" dirty="0"/>
              <a:t>  of letter  Y </a:t>
            </a:r>
            <a:endParaRPr lang="en-IN" dirty="0"/>
          </a:p>
        </p:txBody>
      </p:sp>
      <p:pic>
        <p:nvPicPr>
          <p:cNvPr id="5" name="Picture 4" descr="LETTER 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4" y="1285860"/>
            <a:ext cx="4333892" cy="45005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9B848B-0C4C-45F3-BF50-11C8486CD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738" y="1105487"/>
            <a:ext cx="5184576" cy="4896544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PICTURE RELATED TO LETTER-</a:t>
            </a:r>
            <a:r>
              <a:rPr lang="en-US" dirty="0"/>
              <a:t>-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</a:t>
            </a:r>
            <a:endParaRPr lang="en-IN" dirty="0"/>
          </a:p>
        </p:txBody>
      </p:sp>
      <p:pic>
        <p:nvPicPr>
          <p:cNvPr id="5" name="Content Placeholder 3" descr="y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0" y="1000108"/>
            <a:ext cx="2143125" cy="2143125"/>
          </a:xfrm>
          <a:prstGeom prst="rect">
            <a:avLst/>
          </a:prstGeom>
        </p:spPr>
      </p:pic>
      <p:pic>
        <p:nvPicPr>
          <p:cNvPr id="6" name="Picture 5" descr="yoy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40" y="714356"/>
            <a:ext cx="3700474" cy="2206566"/>
          </a:xfrm>
          <a:prstGeom prst="rect">
            <a:avLst/>
          </a:prstGeom>
        </p:spPr>
      </p:pic>
      <p:pic>
        <p:nvPicPr>
          <p:cNvPr id="7" name="Picture 6" descr="yac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16" y="3714752"/>
            <a:ext cx="2786082" cy="2790825"/>
          </a:xfrm>
          <a:prstGeom prst="rect">
            <a:avLst/>
          </a:prstGeom>
        </p:spPr>
      </p:pic>
      <p:pic>
        <p:nvPicPr>
          <p:cNvPr id="8" name="Picture 7" descr="YELLO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586" y="3571876"/>
            <a:ext cx="2428877" cy="27860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81620" y="3000372"/>
            <a:ext cx="126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YAK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9338" y="2857496"/>
            <a:ext cx="804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Y0-YO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248" y="6488668"/>
            <a:ext cx="79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YACHT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7966" y="6286520"/>
            <a:ext cx="95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YELLOW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79F77F0A-EE9E-4AE3-99A9-457F255DC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3864" y="1448307"/>
            <a:ext cx="4253371" cy="48382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88B8-4D48-4C96-A66F-8D305B54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8"/>
            <a:ext cx="10972800" cy="4182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34F07-28B5-4DA1-A8F3-8BA7A07E8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84" y="836612"/>
            <a:ext cx="10972800" cy="5818939"/>
          </a:xfrm>
        </p:spPr>
      </p:pic>
    </p:spTree>
    <p:extLst>
      <p:ext uri="{BB962C8B-B14F-4D97-AF65-F5344CB8AC3E}">
        <p14:creationId xmlns:p14="http://schemas.microsoft.com/office/powerpoint/2010/main" val="424222515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133</Words>
  <Application>Microsoft Office PowerPoint</Application>
  <PresentationFormat>Widescreen</PresentationFormat>
  <Paragraphs>42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Brush Script MT</vt:lpstr>
      <vt:lpstr>Calibri</vt:lpstr>
      <vt:lpstr>Office Theme</vt:lpstr>
      <vt:lpstr>PowerPoint Presentation</vt:lpstr>
      <vt:lpstr>Identify the given letter and tell one word related to the letter</vt:lpstr>
      <vt:lpstr>Recapitulation</vt:lpstr>
      <vt:lpstr>Picture related to letter-W</vt:lpstr>
      <vt:lpstr>Identify the given pictures</vt:lpstr>
      <vt:lpstr>Identiffication  of letter  Y </vt:lpstr>
      <vt:lpstr>PICTURE RELATED TO LETTER-- Y</vt:lpstr>
      <vt:lpstr>PowerPoint Presentation</vt:lpstr>
      <vt:lpstr>PowerPoint Presentation</vt:lpstr>
      <vt:lpstr>PowerPoint Presentation</vt:lpstr>
      <vt:lpstr>PowerPoint Presentation</vt:lpstr>
      <vt:lpstr>Trace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305</cp:revision>
  <dcterms:created xsi:type="dcterms:W3CDTF">2020-05-19T18:02:17Z</dcterms:created>
  <dcterms:modified xsi:type="dcterms:W3CDTF">2021-11-17T02:33:25Z</dcterms:modified>
</cp:coreProperties>
</file>