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3"/>
  </p:notesMasterIdLst>
  <p:sldIdLst>
    <p:sldId id="269" r:id="rId2"/>
    <p:sldId id="290" r:id="rId3"/>
    <p:sldId id="294" r:id="rId4"/>
    <p:sldId id="299" r:id="rId5"/>
    <p:sldId id="300" r:id="rId6"/>
    <p:sldId id="301" r:id="rId7"/>
    <p:sldId id="302" r:id="rId8"/>
    <p:sldId id="303" r:id="rId9"/>
    <p:sldId id="304" r:id="rId10"/>
    <p:sldId id="28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18:12:26.317" idx="1">
    <p:pos x="3908" y="18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8/17/2021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57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95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99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18.08.2021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NO-31,32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 ‘H’  IN BK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18/08/21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575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H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376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bk </a:t>
            </a:r>
            <a:r>
              <a:rPr lang="en-US" sz="2800" dirty="0" err="1">
                <a:solidFill>
                  <a:schemeClr val="bg1"/>
                </a:solidFill>
              </a:rPr>
              <a:t>pg</a:t>
            </a:r>
            <a:r>
              <a:rPr lang="en-US" sz="2800" dirty="0">
                <a:solidFill>
                  <a:schemeClr val="bg1"/>
                </a:solidFill>
              </a:rPr>
              <a:t> no -32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09918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NO-31 -LETTER   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192"/>
            <a:ext cx="4183892" cy="492922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7808" y="1683641"/>
            <a:ext cx="3024336" cy="374441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7673-0B8E-4932-A3F8-B62281554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891081"/>
            <a:ext cx="4104456" cy="33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6FC-C953-45F9-9DA3-E23187D5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related to letter-E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88370-8873-47E9-8853-0341D7045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808" y="1052736"/>
            <a:ext cx="2962275" cy="20162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A669F-B9D4-4300-BA48-8E21DD77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17" y="713708"/>
            <a:ext cx="2962275" cy="2694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540FC-AA1C-4CBF-8529-0D4C8B59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03" y="4431374"/>
            <a:ext cx="1798320" cy="1798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B8820-A33A-446E-9F27-E010E4131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890" y="3678267"/>
            <a:ext cx="2533650" cy="280831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B153599-ED3A-4C72-AD5D-E2700CB31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26" y="2111399"/>
            <a:ext cx="4104456" cy="3329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1C5CF-2959-45C2-87E1-7178D4105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756" y="3211850"/>
            <a:ext cx="998984" cy="998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56AEC-D583-4634-93B3-38C14C0B8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4074" y="5730202"/>
            <a:ext cx="998984" cy="99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BA7A6A-89BE-49AE-A51C-3340A0A0E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746" y="5828322"/>
            <a:ext cx="998984" cy="998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E55FB-7A99-48F1-8DAB-F1EF9102A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859" y="2785492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F9A1-3E06-408F-B118-F1CA0227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432048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63504-E97D-4E4A-98B7-D23FE628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484784"/>
            <a:ext cx="2857500" cy="2667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36AC1-6089-471A-97E9-9FD04A4A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340768"/>
            <a:ext cx="3457575" cy="266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C45C1-5C8C-4997-98D9-91716608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363742"/>
            <a:ext cx="3048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2B66E-A52A-4BA5-9912-45E089F7D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3948191"/>
            <a:ext cx="2857500" cy="29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3DCA-4C1D-4657-8E9F-7F04E12D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36004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00EFF-2669-460F-99BF-97EDCDB0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484784"/>
            <a:ext cx="5112568" cy="45888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190AD-AEDE-4BA3-A814-9F758E97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10" y="1340768"/>
            <a:ext cx="42342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6A00-F0A7-4CAF-9ACF-00E5E871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08A2A-9C24-489B-ACFB-E06D16A96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08720"/>
            <a:ext cx="10526960" cy="5674642"/>
          </a:xfrm>
        </p:spPr>
      </p:pic>
    </p:spTree>
    <p:extLst>
      <p:ext uri="{BB962C8B-B14F-4D97-AF65-F5344CB8AC3E}">
        <p14:creationId xmlns:p14="http://schemas.microsoft.com/office/powerpoint/2010/main" val="28428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239-7505-4554-976E-EC2752B4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Pictures related to letter-h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4B85EC-6445-460F-9BEA-B54398FD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35" y="1316070"/>
            <a:ext cx="4032449" cy="42484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EB910-EE46-480B-9690-DAB0C605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272624"/>
            <a:ext cx="3240360" cy="2167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2B367-7DD2-45CF-A647-1F313F166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5" y="1272624"/>
            <a:ext cx="2819781" cy="2000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8A7F1E-1BDA-4137-960B-E6589F1C6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4136557"/>
            <a:ext cx="2736304" cy="2167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66492-FC9B-4DB6-80C8-8D4576E82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427" y="3861048"/>
            <a:ext cx="2533650" cy="2314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6590E-0DEC-41A2-B0A8-4F86922FAB8B}"/>
              </a:ext>
            </a:extLst>
          </p:cNvPr>
          <p:cNvSpPr txBox="1"/>
          <p:nvPr/>
        </p:nvSpPr>
        <p:spPr>
          <a:xfrm>
            <a:off x="5464164" y="2844225"/>
            <a:ext cx="1047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17E95-B872-49CD-ABEE-8EEDB284F57C}"/>
              </a:ext>
            </a:extLst>
          </p:cNvPr>
          <p:cNvSpPr txBox="1"/>
          <p:nvPr/>
        </p:nvSpPr>
        <p:spPr>
          <a:xfrm>
            <a:off x="9768408" y="3000352"/>
            <a:ext cx="1524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HOUSE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4270-10C2-4FE1-88B5-4D35F1806047}"/>
              </a:ext>
            </a:extLst>
          </p:cNvPr>
          <p:cNvSpPr txBox="1"/>
          <p:nvPr/>
        </p:nvSpPr>
        <p:spPr>
          <a:xfrm>
            <a:off x="5807968" y="6175719"/>
            <a:ext cx="97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HEN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2635C-62B7-4322-92D3-47987E71BCCF}"/>
              </a:ext>
            </a:extLst>
          </p:cNvPr>
          <p:cNvSpPr txBox="1"/>
          <p:nvPr/>
        </p:nvSpPr>
        <p:spPr>
          <a:xfrm>
            <a:off x="10170185" y="6152832"/>
            <a:ext cx="1334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HORSE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C79A-8167-4046-8E32-BCF28737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BK PG NO-31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1F783-E5EC-41D6-97F6-4B89FA5CC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764704"/>
            <a:ext cx="11161240" cy="62646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57681-D9F3-4E14-AE3F-B01C81FE9E0A}"/>
              </a:ext>
            </a:extLst>
          </p:cNvPr>
          <p:cNvSpPr txBox="1"/>
          <p:nvPr/>
        </p:nvSpPr>
        <p:spPr>
          <a:xfrm>
            <a:off x="5303912" y="1196752"/>
            <a:ext cx="275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READ IT 5 TIMES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38102-1CD9-44E5-A9A0-0A42FA7CD46E}"/>
              </a:ext>
            </a:extLst>
          </p:cNvPr>
          <p:cNvSpPr txBox="1"/>
          <p:nvPr/>
        </p:nvSpPr>
        <p:spPr>
          <a:xfrm rot="18133981">
            <a:off x="-70407" y="43806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CW</a:t>
            </a:r>
            <a:endParaRPr lang="en-I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25492-5266-45F0-8DEE-F22C9B6D1CEF}"/>
              </a:ext>
            </a:extLst>
          </p:cNvPr>
          <p:cNvSpPr txBox="1"/>
          <p:nvPr/>
        </p:nvSpPr>
        <p:spPr>
          <a:xfrm rot="18698558">
            <a:off x="-241212" y="196547"/>
            <a:ext cx="1701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18/08/21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3545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4CC6-9C1B-47E8-91DD-907CDF1E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470"/>
            <a:ext cx="10972800" cy="561218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 –BK PG NO-32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6EA58-8E6C-413A-A079-D4D0F47BD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836613"/>
            <a:ext cx="9793088" cy="59626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C289F-9ED0-4C8C-A1ED-23C7B655AD4B}"/>
              </a:ext>
            </a:extLst>
          </p:cNvPr>
          <p:cNvSpPr txBox="1"/>
          <p:nvPr/>
        </p:nvSpPr>
        <p:spPr>
          <a:xfrm rot="18592149">
            <a:off x="-70407" y="43806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CW</a:t>
            </a:r>
            <a:endParaRPr lang="en-IN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E674F-5C38-40E0-B414-52C22445163B}"/>
              </a:ext>
            </a:extLst>
          </p:cNvPr>
          <p:cNvSpPr txBox="1"/>
          <p:nvPr/>
        </p:nvSpPr>
        <p:spPr>
          <a:xfrm rot="18747700">
            <a:off x="-211851" y="242951"/>
            <a:ext cx="1701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18/08/21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7332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90</Words>
  <Application>Microsoft Office PowerPoint</Application>
  <PresentationFormat>Widescreen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Recapitulation</vt:lpstr>
      <vt:lpstr>Pictures related to letter-E</vt:lpstr>
      <vt:lpstr>PowerPoint Presentation</vt:lpstr>
      <vt:lpstr>PowerPoint Presentation</vt:lpstr>
      <vt:lpstr>PowerPoint Presentation</vt:lpstr>
      <vt:lpstr>Pictures related to letter-h</vt:lpstr>
      <vt:lpstr>BK PG NO-31</vt:lpstr>
      <vt:lpstr>TRACE AND WRITE –BK PG NO-32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144</cp:revision>
  <dcterms:created xsi:type="dcterms:W3CDTF">2020-05-19T18:02:17Z</dcterms:created>
  <dcterms:modified xsi:type="dcterms:W3CDTF">2021-08-17T14:51:30Z</dcterms:modified>
</cp:coreProperties>
</file>