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20"/>
  </p:notesMasterIdLst>
  <p:sldIdLst>
    <p:sldId id="269" r:id="rId2"/>
    <p:sldId id="314" r:id="rId3"/>
    <p:sldId id="322" r:id="rId4"/>
    <p:sldId id="323" r:id="rId5"/>
    <p:sldId id="328" r:id="rId6"/>
    <p:sldId id="329" r:id="rId7"/>
    <p:sldId id="331" r:id="rId8"/>
    <p:sldId id="330" r:id="rId9"/>
    <p:sldId id="327" r:id="rId10"/>
    <p:sldId id="332" r:id="rId11"/>
    <p:sldId id="333" r:id="rId12"/>
    <p:sldId id="317" r:id="rId13"/>
    <p:sldId id="318" r:id="rId14"/>
    <p:sldId id="325" r:id="rId15"/>
    <p:sldId id="326" r:id="rId16"/>
    <p:sldId id="324" r:id="rId17"/>
    <p:sldId id="28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11/17/2021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2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1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YELLOW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  </a:t>
            </a:r>
            <a:r>
              <a:rPr lang="en-US" dirty="0" err="1"/>
              <a:t>nt</a:t>
            </a:r>
            <a:r>
              <a:rPr lang="en-US" dirty="0"/>
              <a:t> bk)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85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gi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1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-17/11/21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  BK PG NO-87,88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SUB-TOPIC-LETTER- – Y IN BK PG NO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E17A-FE9C-4A3D-A357-01A1E97E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45" y="116632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22C123-038E-407C-9CA8-9D9CF65E7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45" y="548680"/>
            <a:ext cx="10243483" cy="6192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695B9-5AA0-4AE0-BF1F-644A49E93C5F}"/>
              </a:ext>
            </a:extLst>
          </p:cNvPr>
          <p:cNvSpPr txBox="1"/>
          <p:nvPr/>
        </p:nvSpPr>
        <p:spPr>
          <a:xfrm rot="18785972">
            <a:off x="575318" y="669797"/>
            <a:ext cx="75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CW</a:t>
            </a:r>
            <a:endParaRPr lang="en-I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D6769-CFB8-44D0-AA10-B2399ECCE69A}"/>
              </a:ext>
            </a:extLst>
          </p:cNvPr>
          <p:cNvSpPr txBox="1"/>
          <p:nvPr/>
        </p:nvSpPr>
        <p:spPr>
          <a:xfrm rot="18808102" flipH="1">
            <a:off x="491815" y="773892"/>
            <a:ext cx="140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5803532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54D-3E9D-4BAD-A095-A9A2D2EA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and circle  letter Y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BDFD7-8F18-4A2E-9804-06FC470D13BD}"/>
              </a:ext>
            </a:extLst>
          </p:cNvPr>
          <p:cNvSpPr/>
          <p:nvPr/>
        </p:nvSpPr>
        <p:spPr>
          <a:xfrm>
            <a:off x="2567608" y="1772816"/>
            <a:ext cx="6624736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35894-64B0-401E-9C23-7615F76F95A3}"/>
              </a:ext>
            </a:extLst>
          </p:cNvPr>
          <p:cNvSpPr txBox="1"/>
          <p:nvPr/>
        </p:nvSpPr>
        <p:spPr>
          <a:xfrm>
            <a:off x="2711624" y="19888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           Y            T                F              Y</a:t>
            </a:r>
            <a:endParaRPr lang="en-I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3862F-B2A0-444A-AC68-6540B5AE1A6D}"/>
              </a:ext>
            </a:extLst>
          </p:cNvPr>
          <p:cNvSpPr txBox="1"/>
          <p:nvPr/>
        </p:nvSpPr>
        <p:spPr>
          <a:xfrm>
            <a:off x="2742075" y="2980890"/>
            <a:ext cx="645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            T           H              Y                W</a:t>
            </a:r>
            <a:endParaRPr lang="en-I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9906F-564A-4C0E-8D68-AE69F2146032}"/>
              </a:ext>
            </a:extLst>
          </p:cNvPr>
          <p:cNvSpPr txBox="1"/>
          <p:nvPr/>
        </p:nvSpPr>
        <p:spPr>
          <a:xfrm>
            <a:off x="2695037" y="4069721"/>
            <a:ext cx="645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           H           Y               W               Y</a:t>
            </a:r>
            <a:endParaRPr lang="en-I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AF874-B3F8-4FB9-9D7B-5DB6B15F2E0C}"/>
              </a:ext>
            </a:extLst>
          </p:cNvPr>
          <p:cNvSpPr txBox="1"/>
          <p:nvPr/>
        </p:nvSpPr>
        <p:spPr>
          <a:xfrm>
            <a:off x="2742074" y="5139488"/>
            <a:ext cx="645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           W           Y               T               F</a:t>
            </a:r>
            <a:endParaRPr lang="en-I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1BFDC-10F6-41D3-8867-702CAE03E424}"/>
              </a:ext>
            </a:extLst>
          </p:cNvPr>
          <p:cNvSpPr txBox="1"/>
          <p:nvPr/>
        </p:nvSpPr>
        <p:spPr>
          <a:xfrm rot="18965838">
            <a:off x="213002" y="1500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CW</a:t>
            </a:r>
            <a:endParaRPr lang="en-I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3B5D-4C80-483F-B53D-18D2D027B544}"/>
              </a:ext>
            </a:extLst>
          </p:cNvPr>
          <p:cNvSpPr txBox="1"/>
          <p:nvPr/>
        </p:nvSpPr>
        <p:spPr>
          <a:xfrm rot="18808102" flipH="1">
            <a:off x="215599" y="618289"/>
            <a:ext cx="140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978570423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1" y="188640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Y IN  BK PG NO </a:t>
            </a:r>
            <a:r>
              <a:rPr lang="en-US" sz="4000" dirty="0" err="1"/>
              <a:t>NO</a:t>
            </a:r>
            <a:r>
              <a:rPr lang="en-US" sz="4000" dirty="0"/>
              <a:t> -88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EBDF-6466-4CFD-A20D-59E66FBB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IN BK PG NO-83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4F21F2-E56D-471F-805B-91B4584C3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765175"/>
            <a:ext cx="11089232" cy="59039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7B4DC-D312-4E91-BF7F-CF94CF5A3D7C}"/>
              </a:ext>
            </a:extLst>
          </p:cNvPr>
          <p:cNvSpPr txBox="1"/>
          <p:nvPr/>
        </p:nvSpPr>
        <p:spPr>
          <a:xfrm rot="19228857">
            <a:off x="1059373" y="160846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CW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6E708-5FC0-409E-B5F3-192B1A611D59}"/>
              </a:ext>
            </a:extLst>
          </p:cNvPr>
          <p:cNvSpPr txBox="1"/>
          <p:nvPr/>
        </p:nvSpPr>
        <p:spPr>
          <a:xfrm rot="18509151">
            <a:off x="923511" y="1829497"/>
            <a:ext cx="165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73678484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6FE9-DD1E-44DB-9ACD-69305D36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288032"/>
          </a:xfrm>
        </p:spPr>
        <p:txBody>
          <a:bodyPr>
            <a:noAutofit/>
          </a:bodyPr>
          <a:lstStyle/>
          <a:p>
            <a:r>
              <a:rPr lang="en-US" sz="2400" dirty="0"/>
              <a:t>BK PG NO  84</a:t>
            </a:r>
            <a:endParaRPr lang="en-IN" sz="2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D2783B-7028-4393-865E-3C6BADB17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4" y="764704"/>
            <a:ext cx="9649072" cy="609329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9C070A-60A0-407E-8C5C-48670C3E554A}"/>
              </a:ext>
            </a:extLst>
          </p:cNvPr>
          <p:cNvSpPr txBox="1"/>
          <p:nvPr/>
        </p:nvSpPr>
        <p:spPr>
          <a:xfrm rot="19228857">
            <a:off x="1576683" y="97802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CW</a:t>
            </a:r>
            <a:endParaRPr lang="en-IN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67495-6CEB-4E81-A479-BE4935A24DC9}"/>
              </a:ext>
            </a:extLst>
          </p:cNvPr>
          <p:cNvSpPr txBox="1"/>
          <p:nvPr/>
        </p:nvSpPr>
        <p:spPr>
          <a:xfrm rot="18509151">
            <a:off x="1398532" y="1181425"/>
            <a:ext cx="165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14943191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182-B2E3-4C50-9EA8-6EE10DE4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205"/>
            <a:ext cx="10972800" cy="349499"/>
          </a:xfrm>
        </p:spPr>
        <p:txBody>
          <a:bodyPr>
            <a:normAutofit fontScale="90000"/>
          </a:bodyPr>
          <a:lstStyle/>
          <a:p>
            <a:r>
              <a:rPr lang="en-US" dirty="0"/>
              <a:t>Circle and color letter 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1667-1D96-413F-B9E0-025B1C40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534075"/>
          </a:xfrm>
        </p:spPr>
        <p:txBody>
          <a:bodyPr/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0E30E1-794F-4214-BE47-EE4354C901BE}"/>
              </a:ext>
            </a:extLst>
          </p:cNvPr>
          <p:cNvSpPr/>
          <p:nvPr/>
        </p:nvSpPr>
        <p:spPr>
          <a:xfrm>
            <a:off x="2639616" y="1227485"/>
            <a:ext cx="5976664" cy="48965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B12FD-7E2D-4CAC-9889-2787368A2507}"/>
              </a:ext>
            </a:extLst>
          </p:cNvPr>
          <p:cNvSpPr txBox="1"/>
          <p:nvPr/>
        </p:nvSpPr>
        <p:spPr>
          <a:xfrm>
            <a:off x="3606589" y="1988840"/>
            <a:ext cx="310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F</a:t>
            </a:r>
            <a:endParaRPr lang="en-IN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D211-7F22-4104-8FD3-F534F1B186B2}"/>
              </a:ext>
            </a:extLst>
          </p:cNvPr>
          <p:cNvSpPr txBox="1"/>
          <p:nvPr/>
        </p:nvSpPr>
        <p:spPr>
          <a:xfrm>
            <a:off x="5719859" y="2019617"/>
            <a:ext cx="45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</a:t>
            </a:r>
            <a:endParaRPr lang="en-I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F39E4-FFEE-4455-9E20-137918E33E1C}"/>
              </a:ext>
            </a:extLst>
          </p:cNvPr>
          <p:cNvSpPr txBox="1"/>
          <p:nvPr/>
        </p:nvSpPr>
        <p:spPr>
          <a:xfrm>
            <a:off x="4741871" y="202894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9CB59-59DE-494C-8D8D-20F4AFC84116}"/>
              </a:ext>
            </a:extLst>
          </p:cNvPr>
          <p:cNvSpPr txBox="1"/>
          <p:nvPr/>
        </p:nvSpPr>
        <p:spPr>
          <a:xfrm>
            <a:off x="6605262" y="2019617"/>
            <a:ext cx="526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E30D5-69F8-4E89-9DF4-CCBA873154BF}"/>
              </a:ext>
            </a:extLst>
          </p:cNvPr>
          <p:cNvSpPr txBox="1"/>
          <p:nvPr/>
        </p:nvSpPr>
        <p:spPr>
          <a:xfrm>
            <a:off x="6824272" y="3150303"/>
            <a:ext cx="55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</a:t>
            </a:r>
            <a:endParaRPr lang="en-IN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FAC76-2650-4B66-99FD-94CAACFEDF30}"/>
              </a:ext>
            </a:extLst>
          </p:cNvPr>
          <p:cNvSpPr txBox="1"/>
          <p:nvPr/>
        </p:nvSpPr>
        <p:spPr>
          <a:xfrm>
            <a:off x="4945633" y="3165692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</a:t>
            </a:r>
            <a:endParaRPr lang="en-I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03668-0D51-4DFE-9C01-C24150E3F6AE}"/>
              </a:ext>
            </a:extLst>
          </p:cNvPr>
          <p:cNvSpPr txBox="1"/>
          <p:nvPr/>
        </p:nvSpPr>
        <p:spPr>
          <a:xfrm>
            <a:off x="3462573" y="3165692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20E79-C3A2-4559-A8FC-07EB1A0507F9}"/>
              </a:ext>
            </a:extLst>
          </p:cNvPr>
          <p:cNvSpPr txBox="1"/>
          <p:nvPr/>
        </p:nvSpPr>
        <p:spPr>
          <a:xfrm>
            <a:off x="5884952" y="3180616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BD9EE9-879B-4AB4-BF31-71198928E559}"/>
              </a:ext>
            </a:extLst>
          </p:cNvPr>
          <p:cNvSpPr txBox="1"/>
          <p:nvPr/>
        </p:nvSpPr>
        <p:spPr>
          <a:xfrm>
            <a:off x="3606589" y="4342544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R</a:t>
            </a:r>
            <a:endParaRPr lang="en-I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2F2F9-F6D0-4E7E-8982-8247F9FB3311}"/>
              </a:ext>
            </a:extLst>
          </p:cNvPr>
          <p:cNvSpPr txBox="1"/>
          <p:nvPr/>
        </p:nvSpPr>
        <p:spPr>
          <a:xfrm>
            <a:off x="4886085" y="4364913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E98AD-2D03-4399-AD3C-A625CEC3D3D0}"/>
              </a:ext>
            </a:extLst>
          </p:cNvPr>
          <p:cNvSpPr txBox="1"/>
          <p:nvPr/>
        </p:nvSpPr>
        <p:spPr>
          <a:xfrm>
            <a:off x="6091145" y="429837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B</a:t>
            </a:r>
            <a:endParaRPr lang="en-IN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00894C-A466-4885-B5FE-DC11EC2CCA98}"/>
              </a:ext>
            </a:extLst>
          </p:cNvPr>
          <p:cNvSpPr txBox="1"/>
          <p:nvPr/>
        </p:nvSpPr>
        <p:spPr>
          <a:xfrm>
            <a:off x="7010878" y="4226035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BC35A-ED95-439F-92DC-F5A1AD3E4918}"/>
              </a:ext>
            </a:extLst>
          </p:cNvPr>
          <p:cNvSpPr txBox="1"/>
          <p:nvPr/>
        </p:nvSpPr>
        <p:spPr>
          <a:xfrm>
            <a:off x="5627948" y="5416143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11B6F-8A5B-4C18-B1E6-4DC0B764A696}"/>
              </a:ext>
            </a:extLst>
          </p:cNvPr>
          <p:cNvSpPr txBox="1"/>
          <p:nvPr/>
        </p:nvSpPr>
        <p:spPr>
          <a:xfrm rot="18707733">
            <a:off x="583651" y="763775"/>
            <a:ext cx="1152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ADE950-724C-440E-995E-713BF84D59AD}"/>
              </a:ext>
            </a:extLst>
          </p:cNvPr>
          <p:cNvSpPr txBox="1"/>
          <p:nvPr/>
        </p:nvSpPr>
        <p:spPr>
          <a:xfrm>
            <a:off x="8616280" y="348382"/>
            <a:ext cx="173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(In  </a:t>
            </a:r>
            <a:r>
              <a:rPr lang="en-US" sz="2800" dirty="0" err="1"/>
              <a:t>nt</a:t>
            </a:r>
            <a:r>
              <a:rPr lang="en-US" sz="2800" dirty="0"/>
              <a:t> bk)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56931456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15/11/21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593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-W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5D26FC-8F5C-4BDE-8499-3B564B0CF1AF}"/>
              </a:ext>
            </a:extLst>
          </p:cNvPr>
          <p:cNvSpPr txBox="1"/>
          <p:nvPr/>
        </p:nvSpPr>
        <p:spPr>
          <a:xfrm>
            <a:off x="2844872" y="2326122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-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 bk  </a:t>
            </a:r>
            <a:r>
              <a:rPr lang="en-US" sz="2800" baseline="0" dirty="0" err="1">
                <a:solidFill>
                  <a:schemeClr val="bg1"/>
                </a:solidFill>
              </a:rPr>
              <a:t>pg</a:t>
            </a:r>
            <a:r>
              <a:rPr lang="en-US" sz="2800" baseline="0" dirty="0">
                <a:solidFill>
                  <a:schemeClr val="bg1"/>
                </a:solidFill>
              </a:rPr>
              <a:t> no-84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23F8-F5CA-451D-A6F8-8A4CCF78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4" y="104716"/>
            <a:ext cx="10972800" cy="91648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letter and tell one word related to the letter</a:t>
            </a:r>
            <a:endParaRPr lang="en-IN" dirty="0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D1FD4379-8E15-488E-9BC6-64073AA58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6AA0576-6FCA-4BFB-BD70-25EEC31BC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373966"/>
            <a:ext cx="2564719" cy="203339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A0D8B52-1E8D-41B2-90D2-9EC196E70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648" y="1246348"/>
            <a:ext cx="2243744" cy="203339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BDB5A7F-BF3A-4A06-960E-2ABD3F931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288" y="1246348"/>
            <a:ext cx="2448272" cy="230425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8E60D91-719D-458E-AB41-E394F8E1E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6" y="4467338"/>
            <a:ext cx="1910646" cy="2033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2DD40-3A2B-4B0C-89E1-F5F098F97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9710" y="1501785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5009BC-87D2-44FC-9B1E-A8E10BBF8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4998" y="4497263"/>
            <a:ext cx="2815281" cy="2065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2E9E8-AA3A-4DB8-8805-F756F8CCC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0712" y="4726037"/>
            <a:ext cx="2815281" cy="1692188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55B16F77-8E80-426F-895C-513456F38E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514" y="4345553"/>
            <a:ext cx="1768878" cy="24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89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F88A-D994-4346-BB2C-8FE9A461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7656"/>
            <a:ext cx="10972800" cy="43691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IDENTIFICATION OF LETTER W</a:t>
            </a:r>
            <a:endParaRPr lang="en-IN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346F3-F168-421B-828D-C1E800F48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412776"/>
            <a:ext cx="3168352" cy="43204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D99F0-45B5-4A26-8950-2B5388353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028" y="1556792"/>
            <a:ext cx="39524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10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A954-557D-4D3E-9102-62FCBF11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71352"/>
            <a:ext cx="10972800" cy="466623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letter-W</a:t>
            </a:r>
            <a:endParaRPr lang="en-IN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F89BF3E3-8563-4318-B597-9289939CF41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36560" y="19835"/>
            <a:ext cx="952500" cy="96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watch.jpg">
            <a:extLst>
              <a:ext uri="{FF2B5EF4-FFF2-40B4-BE49-F238E27FC236}">
                <a16:creationId xmlns:a16="http://schemas.microsoft.com/office/drawing/2014/main" id="{07620F4E-2CD0-4AEA-94E7-FFFA99B1F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313" y="1237808"/>
            <a:ext cx="2718064" cy="2578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EE590DB-FBD6-4327-95E7-99FB54238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47" y="1484784"/>
            <a:ext cx="3168352" cy="4320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DC70F-31A7-4804-92BF-4E0506612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312" y="1195556"/>
            <a:ext cx="2631968" cy="257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84F3D-D898-4217-9E48-F8BCB2F25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274" y="4230229"/>
            <a:ext cx="2477453" cy="244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DC7CF-2C8B-4F18-8790-A93FF5973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4312" y="4291286"/>
            <a:ext cx="2752248" cy="2234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3649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Identify the given pictures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y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40" y="3357562"/>
            <a:ext cx="2143125" cy="2143125"/>
          </a:xfrm>
        </p:spPr>
      </p:pic>
      <p:pic>
        <p:nvPicPr>
          <p:cNvPr id="5" name="Picture 4" descr="yoy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12" y="1000108"/>
            <a:ext cx="3700474" cy="2206566"/>
          </a:xfrm>
          <a:prstGeom prst="rect">
            <a:avLst/>
          </a:prstGeom>
        </p:spPr>
      </p:pic>
      <p:pic>
        <p:nvPicPr>
          <p:cNvPr id="6" name="Picture 5" descr="yogu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22" y="378619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972800" cy="4286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Identiffication</a:t>
            </a:r>
            <a:r>
              <a:rPr lang="en-US" dirty="0"/>
              <a:t>  of letter  Y </a:t>
            </a:r>
            <a:endParaRPr lang="en-IN" dirty="0"/>
          </a:p>
        </p:txBody>
      </p:sp>
      <p:pic>
        <p:nvPicPr>
          <p:cNvPr id="4" name="Content Placeholder 3" descr="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26" y="1714488"/>
            <a:ext cx="3929090" cy="3810868"/>
          </a:xfrm>
        </p:spPr>
      </p:pic>
      <p:pic>
        <p:nvPicPr>
          <p:cNvPr id="5" name="Picture 4" descr="LETTER 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4" y="1285860"/>
            <a:ext cx="4333892" cy="45005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r>
              <a:rPr lang="en-US" dirty="0"/>
              <a:t>PHONIC SONG ON LETTER-Y</a:t>
            </a:r>
            <a:endParaRPr lang="en-IN" dirty="0"/>
          </a:p>
        </p:txBody>
      </p:sp>
      <p:pic>
        <p:nvPicPr>
          <p:cNvPr id="4" name="Content Placeholder 3" descr="PHONI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785812"/>
            <a:ext cx="10191788" cy="5500707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PICTURE RELATED TO LETTER-</a:t>
            </a:r>
            <a:r>
              <a:rPr lang="en-US" dirty="0"/>
              <a:t>-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</a:t>
            </a:r>
            <a:endParaRPr lang="en-IN" dirty="0"/>
          </a:p>
        </p:txBody>
      </p:sp>
      <p:pic>
        <p:nvPicPr>
          <p:cNvPr id="4" name="Content Placeholder 3" descr="Y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46" y="1714488"/>
            <a:ext cx="3505999" cy="3810868"/>
          </a:xfrm>
        </p:spPr>
      </p:pic>
      <p:pic>
        <p:nvPicPr>
          <p:cNvPr id="5" name="Content Placeholder 3" descr="y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0" y="1000108"/>
            <a:ext cx="2143125" cy="2143125"/>
          </a:xfrm>
          <a:prstGeom prst="rect">
            <a:avLst/>
          </a:prstGeom>
        </p:spPr>
      </p:pic>
      <p:pic>
        <p:nvPicPr>
          <p:cNvPr id="6" name="Picture 5" descr="yoy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40" y="714356"/>
            <a:ext cx="3700474" cy="2206566"/>
          </a:xfrm>
          <a:prstGeom prst="rect">
            <a:avLst/>
          </a:prstGeom>
        </p:spPr>
      </p:pic>
      <p:pic>
        <p:nvPicPr>
          <p:cNvPr id="7" name="Picture 6" descr="yaca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16" y="3714752"/>
            <a:ext cx="2786082" cy="2790825"/>
          </a:xfrm>
          <a:prstGeom prst="rect">
            <a:avLst/>
          </a:prstGeom>
        </p:spPr>
      </p:pic>
      <p:pic>
        <p:nvPicPr>
          <p:cNvPr id="8" name="Picture 7" descr="YELLO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586" y="3571876"/>
            <a:ext cx="2428877" cy="27860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81620" y="3000372"/>
            <a:ext cx="1266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YAK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39338" y="2857496"/>
            <a:ext cx="804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Y0-YO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0248" y="6488668"/>
            <a:ext cx="79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YACHT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7966" y="6286520"/>
            <a:ext cx="95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YELLOW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88B8-4D48-4C96-A66F-8D305B54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448"/>
            <a:ext cx="10972800" cy="41824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434F07-28B5-4DA1-A8F3-8BA7A07E8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84" y="836612"/>
            <a:ext cx="10972800" cy="5818939"/>
          </a:xfrm>
        </p:spPr>
      </p:pic>
    </p:spTree>
    <p:extLst>
      <p:ext uri="{BB962C8B-B14F-4D97-AF65-F5344CB8AC3E}">
        <p14:creationId xmlns:p14="http://schemas.microsoft.com/office/powerpoint/2010/main" val="4242225152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</TotalTime>
  <Words>213</Words>
  <Application>Microsoft Office PowerPoint</Application>
  <PresentationFormat>Widescreen</PresentationFormat>
  <Paragraphs>73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Brush Script MT</vt:lpstr>
      <vt:lpstr>Calibri</vt:lpstr>
      <vt:lpstr>Office Theme</vt:lpstr>
      <vt:lpstr>PowerPoint Presentation</vt:lpstr>
      <vt:lpstr>Identify the given letter and tell one word related to the letter</vt:lpstr>
      <vt:lpstr>IDENTIFICATION OF LETTER W</vt:lpstr>
      <vt:lpstr>Picture related to letter-W</vt:lpstr>
      <vt:lpstr>Identify the given pictures</vt:lpstr>
      <vt:lpstr>Identiffication  of letter  Y </vt:lpstr>
      <vt:lpstr>PHONIC SONG ON LETTER-Y</vt:lpstr>
      <vt:lpstr>PICTURE RELATED TO LETTER-- Y</vt:lpstr>
      <vt:lpstr>PowerPoint Presentation</vt:lpstr>
      <vt:lpstr>Trace and write</vt:lpstr>
      <vt:lpstr>Identify and circle  letter Y</vt:lpstr>
      <vt:lpstr>PowerPoint Presentation</vt:lpstr>
      <vt:lpstr>PowerPoint Presentation</vt:lpstr>
      <vt:lpstr>IN BK PG NO-83</vt:lpstr>
      <vt:lpstr>BK PG NO  84</vt:lpstr>
      <vt:lpstr>Circle and color letter 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304</cp:revision>
  <dcterms:created xsi:type="dcterms:W3CDTF">2020-05-19T18:02:17Z</dcterms:created>
  <dcterms:modified xsi:type="dcterms:W3CDTF">2021-11-17T02:38:23Z</dcterms:modified>
</cp:coreProperties>
</file>