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1"/>
  </p:notesMasterIdLst>
  <p:sldIdLst>
    <p:sldId id="269" r:id="rId2"/>
    <p:sldId id="313" r:id="rId3"/>
    <p:sldId id="314" r:id="rId4"/>
    <p:sldId id="312" r:id="rId5"/>
    <p:sldId id="317" r:id="rId6"/>
    <p:sldId id="318" r:id="rId7"/>
    <p:sldId id="308" r:id="rId8"/>
    <p:sldId id="281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69" d="100"/>
          <a:sy n="69" d="100"/>
        </p:scale>
        <p:origin x="-732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5T13:40:53.734" idx="1">
    <p:pos x="-263" y="14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7/12/2021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561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2.Do </a:t>
            </a:r>
            <a:r>
              <a:rPr lang="en-US" baseline="0" dirty="0" err="1"/>
              <a:t>bk</a:t>
            </a:r>
            <a:r>
              <a:rPr lang="en-US" baseline="0" dirty="0"/>
              <a:t> pg no-3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pn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Relationship Id="rId9" Type="http://schemas.openxmlformats.org/officeDocument/2006/relationships/image" Target="../media/image11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openxmlformats.org/officeDocument/2006/relationships/image" Target="../media/image18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5" Type="http://schemas.openxmlformats.org/officeDocument/2006/relationships/comments" Target="../comments/commen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912386" y="1917225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7989898" y="2369762"/>
            <a:ext cx="2821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: 07 .07.21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8024826" y="2928934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7991386" y="335756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89898" y="3945189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V  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7834441" cy="581961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1590-696F-42CC-BFE4-528F690F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5760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Identify the given letter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FC8B4-3B9B-411F-BB52-ACC9AF04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2" y="1102163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DA6AE-76B8-4FDB-B5F1-427C305E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5" y="1134916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D27E1-F083-4515-9240-CA1C26EBE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1102163"/>
            <a:ext cx="2143050" cy="2494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52C3A-92A8-4700-92E1-3EE9117B4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834" y="1102163"/>
            <a:ext cx="2438400" cy="2494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91FF1-FE48-4616-9492-3DEF17681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62" y="4149080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862FD-DDCE-4C5B-A0D3-219EF3732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752" y="4149080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E4192-3BA3-4631-993A-05AB24665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389" y="4276337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EB5EB5-11C6-409F-BAF0-8B72B7C83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2813" y="43480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141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115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Content Placeholder 3" descr="letter 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785794"/>
            <a:ext cx="4000528" cy="5072098"/>
          </a:xfrm>
          <a:prstGeom prst="rect">
            <a:avLst/>
          </a:prstGeom>
        </p:spPr>
      </p:pic>
      <p:pic>
        <p:nvPicPr>
          <p:cNvPr id="4" name="Picture 3" descr="gif 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0108"/>
            <a:ext cx="4552975" cy="50720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1B9B-D4A9-4097-ABEB-F27D3B51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Picture related to letter v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Content Placeholder 3" descr="letter 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6" y="1071522"/>
            <a:ext cx="4429156" cy="5786478"/>
          </a:xfrm>
          <a:prstGeom prst="rect">
            <a:avLst/>
          </a:prstGeom>
        </p:spPr>
      </p:pic>
      <p:pic>
        <p:nvPicPr>
          <p:cNvPr id="5" name="Content Placeholder 4" descr="va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82" y="1142984"/>
            <a:ext cx="2857520" cy="2357454"/>
          </a:xfrm>
          <a:prstGeom prst="rect">
            <a:avLst/>
          </a:prstGeom>
        </p:spPr>
      </p:pic>
      <p:pic>
        <p:nvPicPr>
          <p:cNvPr id="6" name="Content Placeholder 3" descr="v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958" y="1214422"/>
            <a:ext cx="2857520" cy="2071702"/>
          </a:xfrm>
          <a:prstGeom prst="rect">
            <a:avLst/>
          </a:prstGeom>
        </p:spPr>
      </p:pic>
      <p:pic>
        <p:nvPicPr>
          <p:cNvPr id="7" name="Picture 6" descr="vegetabl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0" y="3929066"/>
            <a:ext cx="3429024" cy="2714644"/>
          </a:xfrm>
          <a:prstGeom prst="rect">
            <a:avLst/>
          </a:prstGeom>
        </p:spPr>
      </p:pic>
      <p:pic>
        <p:nvPicPr>
          <p:cNvPr id="8" name="Picture 7" descr="vulture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148" y="4214818"/>
            <a:ext cx="2286016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028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968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60" y="428604"/>
            <a:ext cx="11358642" cy="6429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In </a:t>
            </a:r>
            <a:r>
              <a:rPr lang="en-US" sz="4000" dirty="0" err="1"/>
              <a:t>bk</a:t>
            </a:r>
            <a:r>
              <a:rPr lang="en-US" sz="4000" dirty="0"/>
              <a:t> pg no 25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60" y="1785926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0842" y="5643578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8897813" y="1136966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034862" y="1257738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a book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BEAE3D1D-C996-41EE-8172-007FD6E26E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1485" y="5538374"/>
            <a:ext cx="1530515" cy="13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1C3F9A6-4453-44F7-AEF0-625FB6A419F3}"/>
              </a:ext>
            </a:extLst>
          </p:cNvPr>
          <p:cNvSpPr txBox="1"/>
          <p:nvPr/>
        </p:nvSpPr>
        <p:spPr>
          <a:xfrm rot="18210298">
            <a:off x="360" y="356112"/>
            <a:ext cx="1201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CW </a:t>
            </a:r>
          </a:p>
          <a:p>
            <a:r>
              <a:rPr lang="en-IN" dirty="0"/>
              <a:t>07/07/21</a:t>
            </a:r>
          </a:p>
        </p:txBody>
      </p:sp>
      <p:pic>
        <p:nvPicPr>
          <p:cNvPr id="8" name="Content Placeholder 7" descr="IMG-20210705-WA002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8216" y="214290"/>
            <a:ext cx="9572692" cy="6429420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07/07/21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538" y="1785926"/>
            <a:ext cx="578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-V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881290" y="2714620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2.Do </a:t>
            </a:r>
            <a:r>
              <a:rPr lang="en-US" sz="2800" dirty="0" err="1">
                <a:solidFill>
                  <a:schemeClr val="bg1"/>
                </a:solidFill>
              </a:rPr>
              <a:t>bk</a:t>
            </a:r>
            <a:r>
              <a:rPr lang="en-US" sz="2800" dirty="0">
                <a:solidFill>
                  <a:schemeClr val="bg1"/>
                </a:solidFill>
              </a:rPr>
              <a:t> pg no-4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</TotalTime>
  <Words>81</Words>
  <Application>Microsoft Office PowerPoint</Application>
  <PresentationFormat>Widescreen</PresentationFormat>
  <Paragraphs>26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Identify the given letter</vt:lpstr>
      <vt:lpstr>PowerPoint Presentation</vt:lpstr>
      <vt:lpstr>Picture related to letter v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918093291748</cp:lastModifiedBy>
  <cp:revision>271</cp:revision>
  <dcterms:created xsi:type="dcterms:W3CDTF">2020-05-19T18:02:17Z</dcterms:created>
  <dcterms:modified xsi:type="dcterms:W3CDTF">2021-07-12T14:13:23Z</dcterms:modified>
</cp:coreProperties>
</file>