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3"/>
  </p:notesMasterIdLst>
  <p:sldIdLst>
    <p:sldId id="269" r:id="rId2"/>
    <p:sldId id="314" r:id="rId3"/>
    <p:sldId id="321" r:id="rId4"/>
    <p:sldId id="322" r:id="rId5"/>
    <p:sldId id="323" r:id="rId6"/>
    <p:sldId id="317" r:id="rId7"/>
    <p:sldId id="318" r:id="rId8"/>
    <p:sldId id="325" r:id="rId9"/>
    <p:sldId id="326" r:id="rId10"/>
    <p:sldId id="28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80" d="100"/>
          <a:sy n="80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11/16/2021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24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31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01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91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7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-16/11/21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     BK PG NO-83,84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SUB-TOPIC-LETTER-W – IN NTBK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" y="245744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16/11/21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593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-W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5D26FC-8F5C-4BDE-8499-3B564B0CF1AF}"/>
              </a:ext>
            </a:extLst>
          </p:cNvPr>
          <p:cNvSpPr txBox="1"/>
          <p:nvPr/>
        </p:nvSpPr>
        <p:spPr>
          <a:xfrm>
            <a:off x="2844872" y="2326122"/>
            <a:ext cx="619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-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</a:t>
            </a:r>
            <a:r>
              <a:rPr lang="en-US" sz="2800" dirty="0" err="1">
                <a:solidFill>
                  <a:schemeClr val="bg1"/>
                </a:solidFill>
              </a:rPr>
              <a:t>nt</a:t>
            </a:r>
            <a:r>
              <a:rPr lang="en-US" sz="2800" baseline="0" dirty="0">
                <a:solidFill>
                  <a:schemeClr val="bg1"/>
                </a:solidFill>
              </a:rPr>
              <a:t> bk 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23F8-F5CA-451D-A6F8-8A4CCF78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4" y="104716"/>
            <a:ext cx="10972800" cy="91648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letter and tell one word related to the letter</a:t>
            </a:r>
            <a:endParaRPr lang="en-IN" dirty="0"/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id="{D1FD4379-8E15-488E-9BC6-64073AA58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6129" y="481644"/>
            <a:ext cx="1199456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DC9C76C-DA57-4E07-B166-EAE871B7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672" y="1561838"/>
            <a:ext cx="2564719" cy="2304256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6AA0576-6FCA-4BFB-BD70-25EEC31BC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1373966"/>
            <a:ext cx="2564719" cy="203339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A0D8B52-1E8D-41B2-90D2-9EC196E70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451" y="4406733"/>
            <a:ext cx="2243744" cy="203339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BDB5A7F-BF3A-4A06-960E-2ABD3F931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7585" y="1471497"/>
            <a:ext cx="2448272" cy="230425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8E60D91-719D-458E-AB41-E394F8E1E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76" y="4467338"/>
            <a:ext cx="1910646" cy="2033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2DD40-3A2B-4B0C-89E1-F5F098F977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9710" y="1501785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5009BC-87D2-44FC-9B1E-A8E10BBF8B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0475" y="4345554"/>
            <a:ext cx="2815281" cy="2065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2E9E8-AA3A-4DB8-8805-F756F8CCCE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0712" y="4726037"/>
            <a:ext cx="2815281" cy="16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89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4941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wat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1674100"/>
            <a:ext cx="2143125" cy="2143125"/>
          </a:xfrm>
        </p:spPr>
      </p:pic>
      <p:pic>
        <p:nvPicPr>
          <p:cNvPr id="5" name="Picture 4" descr="w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4" y="1643050"/>
            <a:ext cx="2718064" cy="2578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83CB63-E244-447B-AC7D-8741A52F0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1510174"/>
            <a:ext cx="2466975" cy="2307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D403BA-301C-4336-B63B-C72E1A1AC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008" y="4393984"/>
            <a:ext cx="2631968" cy="2136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A6E38-783E-4612-81F4-4BEB9A948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4590877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E22FB-1FE4-46A7-890A-01A47B978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408" y="4546384"/>
            <a:ext cx="2631968" cy="21368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F88A-D994-4346-BB2C-8FE9A461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7656"/>
            <a:ext cx="10972800" cy="43691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IDENTIFICATION OF LETTER W</a:t>
            </a:r>
            <a:endParaRPr lang="en-IN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1346F3-F168-421B-828D-C1E800F48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412776"/>
            <a:ext cx="3168352" cy="43204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D99F0-45B5-4A26-8950-2B5388353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028" y="1556792"/>
            <a:ext cx="39524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810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A954-557D-4D3E-9102-62FCBF11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71352"/>
            <a:ext cx="10972800" cy="466623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letter-W</a:t>
            </a:r>
            <a:endParaRPr lang="en-IN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F89BF3E3-8563-4318-B597-9289939CF41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36560" y="19835"/>
            <a:ext cx="952500" cy="96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watch.jpg">
            <a:extLst>
              <a:ext uri="{FF2B5EF4-FFF2-40B4-BE49-F238E27FC236}">
                <a16:creationId xmlns:a16="http://schemas.microsoft.com/office/drawing/2014/main" id="{07620F4E-2CD0-4AEA-94E7-FFFA99B1F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313" y="1237808"/>
            <a:ext cx="2718064" cy="2578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EE590DB-FBD6-4327-95E7-99FB54238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47" y="1484784"/>
            <a:ext cx="3168352" cy="4320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DC70F-31A7-4804-92BF-4E0506612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312" y="1195556"/>
            <a:ext cx="2631968" cy="2578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84F3D-D898-4217-9E48-F8BCB2F25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274" y="4230229"/>
            <a:ext cx="2477453" cy="2440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EDC7CF-2C8B-4F18-8790-A93FF5973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4312" y="4291286"/>
            <a:ext cx="2752248" cy="2234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3FDA0-35A6-418E-961B-A2E72EA79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42938" y="2790825"/>
            <a:ext cx="12858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649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51" y="188640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485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IN NT BK  LETTER-W 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</a:t>
            </a:r>
            <a:r>
              <a:rPr lang="en-US" sz="2000" dirty="0" err="1">
                <a:solidFill>
                  <a:srgbClr val="C00000"/>
                </a:solidFill>
                <a:latin typeface="Brush Script MT" pitchFamily="66" charset="0"/>
              </a:rPr>
              <a:t>nt</a:t>
            </a:r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56A4-D578-47DE-9D81-90A74E1E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01" y="116632"/>
            <a:ext cx="10972800" cy="327171"/>
          </a:xfrm>
        </p:spPr>
        <p:txBody>
          <a:bodyPr>
            <a:normAutofit fontScale="90000"/>
          </a:bodyPr>
          <a:lstStyle/>
          <a:p>
            <a:r>
              <a:rPr lang="en-US" dirty="0"/>
              <a:t>M STANDS FOR WHEEL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149A3A-DC1A-4AF2-B6E1-BA3CCBB42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844588"/>
              </p:ext>
            </p:extLst>
          </p:nvPr>
        </p:nvGraphicFramePr>
        <p:xfrm>
          <a:off x="2423592" y="908720"/>
          <a:ext cx="8712968" cy="489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3293574476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678961683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3593068260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424817379"/>
                    </a:ext>
                  </a:extLst>
                </a:gridCol>
              </a:tblGrid>
              <a:tr h="122413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29520"/>
                  </a:ext>
                </a:extLst>
              </a:tr>
              <a:tr h="122413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56916"/>
                  </a:ext>
                </a:extLst>
              </a:tr>
              <a:tr h="122413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70067"/>
                  </a:ext>
                </a:extLst>
              </a:tr>
              <a:tr h="122413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470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4649D5C-57D6-4796-A548-14AEABCB3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2078851"/>
            <a:ext cx="3384376" cy="270029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567DB10-0C9D-40EA-BFD6-40B9F9301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1033206"/>
            <a:ext cx="100811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13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8DEA-1828-4AFD-A8DB-41FE2B3F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2C41FB-50CC-4176-851B-D6FA495B75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949695"/>
              </p:ext>
            </p:extLst>
          </p:nvPr>
        </p:nvGraphicFramePr>
        <p:xfrm>
          <a:off x="1775520" y="980728"/>
          <a:ext cx="8136904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851390188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61448641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938677838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3890374679"/>
                    </a:ext>
                  </a:extLst>
                </a:gridCol>
              </a:tblGrid>
              <a:tr h="106571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26237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99414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71545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988675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1232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498C967-5A9C-41F3-87B2-376528231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124744"/>
            <a:ext cx="670397" cy="936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C533E-33BC-4E97-A8B4-6C99DBBE7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494" y="2184792"/>
            <a:ext cx="670397" cy="936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EF5C6D-AA9B-41A5-B39B-8C88A36A1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670" y="1140477"/>
            <a:ext cx="670397" cy="936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65569B-960F-4F2A-B427-7A414D90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124744"/>
            <a:ext cx="670397" cy="936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88A69B-E58B-4BAA-A35F-F4D0069D9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195" y="1100934"/>
            <a:ext cx="670397" cy="936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9247A2-FC65-44A1-9C82-22B67A6C1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670" y="2189420"/>
            <a:ext cx="670397" cy="9361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7F3168-24E2-4EBC-9603-78A5838C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846" y="2175210"/>
            <a:ext cx="670397" cy="936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F47130-6453-4E59-8E0A-6E26BE3C2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823" y="2096778"/>
            <a:ext cx="670397" cy="9361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4E6DA8-2AF5-4091-A8A0-95B4BDF2B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91" y="3299833"/>
            <a:ext cx="1071563" cy="7417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300952-0FF8-4C89-8874-DB3A84A87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086" y="3414044"/>
            <a:ext cx="1071563" cy="7417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41D172-6754-4FDC-98DC-4E2350B91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62" y="3299833"/>
            <a:ext cx="1071563" cy="7417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7C51F8-2C0F-48CD-89CE-12BDFBA16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029" y="3233747"/>
            <a:ext cx="1071563" cy="7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8894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116</Words>
  <Application>Microsoft Office PowerPoint</Application>
  <PresentationFormat>Widescreen</PresentationFormat>
  <Paragraphs>32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Brush Script MT</vt:lpstr>
      <vt:lpstr>Calibri</vt:lpstr>
      <vt:lpstr>Office Theme</vt:lpstr>
      <vt:lpstr>PowerPoint Presentation</vt:lpstr>
      <vt:lpstr>Identify the given letter and tell one word related to the letter</vt:lpstr>
      <vt:lpstr>PowerPoint Presentation</vt:lpstr>
      <vt:lpstr>IDENTIFICATION OF LETTER W</vt:lpstr>
      <vt:lpstr>Picture related to letter-W</vt:lpstr>
      <vt:lpstr>PowerPoint Presentation</vt:lpstr>
      <vt:lpstr>PowerPoint Presentation</vt:lpstr>
      <vt:lpstr>M STANDS FOR WHEEL</vt:lpstr>
      <vt:lpstr>TRACE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302</cp:revision>
  <dcterms:created xsi:type="dcterms:W3CDTF">2020-05-19T18:02:17Z</dcterms:created>
  <dcterms:modified xsi:type="dcterms:W3CDTF">2021-11-16T04:22:23Z</dcterms:modified>
</cp:coreProperties>
</file>