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8" r:id="rId1"/>
  </p:sldMasterIdLst>
  <p:notesMasterIdLst>
    <p:notesMasterId r:id="rId9"/>
  </p:notesMasterIdLst>
  <p:sldIdLst>
    <p:sldId id="269" r:id="rId2"/>
    <p:sldId id="326" r:id="rId3"/>
    <p:sldId id="342" r:id="rId4"/>
    <p:sldId id="343" r:id="rId5"/>
    <p:sldId id="344" r:id="rId6"/>
    <p:sldId id="281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era.raj04@outlook.com" initials="m" lastIdx="2" clrIdx="0">
    <p:extLst>
      <p:ext uri="{19B8F6BF-5375-455C-9EA6-DF929625EA0E}">
        <p15:presenceInfo xmlns:p15="http://schemas.microsoft.com/office/powerpoint/2012/main" userId="dc44cf2d2cec038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40" autoAdjust="0"/>
    <p:restoredTop sz="94660"/>
  </p:normalViewPr>
  <p:slideViewPr>
    <p:cSldViewPr>
      <p:cViewPr varScale="1">
        <p:scale>
          <a:sx n="80" d="100"/>
          <a:sy n="80" d="100"/>
        </p:scale>
        <p:origin x="330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9-14T14:37:25.460" idx="2">
    <p:pos x="25" y="10"/>
    <p:text/>
    <p:extLst>
      <p:ext uri="{C676402C-5697-4E1C-873F-D02D1690AC5C}">
        <p15:threadingInfo xmlns:p15="http://schemas.microsoft.com/office/powerpoint/2012/main" timeZoneBias="-33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EBE4D-A29F-4FF1-BD38-B757CC864882}" type="datetimeFigureOut">
              <a:rPr lang="en-US" smtClean="0"/>
              <a:pPr/>
              <a:t>9/16/2021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E7C16-A84C-4FE6-980D-F0EBA065B59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Note book work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44457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16/09/21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521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16/09/21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6030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2.Do the work given in note bk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6561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2.jpeg"/><Relationship Id="rId4" Type="http://schemas.openxmlformats.org/officeDocument/2006/relationships/image" Target="../media/image6.png"/><Relationship Id="rId9" Type="http://schemas.openxmlformats.org/officeDocument/2006/relationships/image" Target="../media/image1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jp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11" Type="http://schemas.openxmlformats.org/officeDocument/2006/relationships/image" Target="../media/image2.jpeg"/><Relationship Id="rId5" Type="http://schemas.openxmlformats.org/officeDocument/2006/relationships/image" Target="../media/image15.png"/><Relationship Id="rId10" Type="http://schemas.openxmlformats.org/officeDocument/2006/relationships/image" Target="../media/image20.jp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4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715016"/>
            <a:ext cx="12192000" cy="1285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53718" y="21429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321259" y="1416688"/>
            <a:ext cx="27440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CLASS : NURSERY</a:t>
            </a:r>
          </a:p>
        </p:txBody>
      </p:sp>
      <p:sp>
        <p:nvSpPr>
          <p:cNvPr id="7" name="Rectangle 6"/>
          <p:cNvSpPr/>
          <p:nvPr/>
        </p:nvSpPr>
        <p:spPr>
          <a:xfrm>
            <a:off x="6384032" y="1978209"/>
            <a:ext cx="3189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DATE :     16.09.2021</a:t>
            </a:r>
            <a:endParaRPr lang="en-IN" sz="2800" dirty="0"/>
          </a:p>
        </p:txBody>
      </p:sp>
      <p:sp>
        <p:nvSpPr>
          <p:cNvPr id="8" name="Rectangle 7"/>
          <p:cNvSpPr/>
          <p:nvPr/>
        </p:nvSpPr>
        <p:spPr>
          <a:xfrm>
            <a:off x="6398767" y="2590978"/>
            <a:ext cx="33575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/>
              <a:t>SUBJECT : ENGLISH</a:t>
            </a:r>
            <a:endParaRPr lang="en-IN" sz="2800" dirty="0"/>
          </a:p>
        </p:txBody>
      </p:sp>
      <p:sp>
        <p:nvSpPr>
          <p:cNvPr id="9" name="Rectangle 8"/>
          <p:cNvSpPr/>
          <p:nvPr/>
        </p:nvSpPr>
        <p:spPr>
          <a:xfrm>
            <a:off x="6398766" y="3226748"/>
            <a:ext cx="44497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TOPIC-    :ALPHABETS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40016" y="3854951"/>
            <a:ext cx="61206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SUBTOPIC:REVISION-4  IN NOTE BK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Nursery-350.jpg">
            <a:extLst>
              <a:ext uri="{FF2B5EF4-FFF2-40B4-BE49-F238E27FC236}">
                <a16:creationId xmlns:a16="http://schemas.microsoft.com/office/drawing/2014/main" id="{BDF7D04E-891A-4D8C-A042-856280CF9A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14290"/>
            <a:ext cx="6240016" cy="573498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42918-5EEF-4B84-B514-3BAD5907B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18058"/>
          </a:xfrm>
        </p:spPr>
        <p:txBody>
          <a:bodyPr>
            <a:normAutofit fontScale="90000"/>
          </a:bodyPr>
          <a:lstStyle/>
          <a:p>
            <a:r>
              <a:rPr lang="en-US" dirty="0"/>
              <a:t>READING</a:t>
            </a:r>
            <a:endParaRPr lang="en-IN" dirty="0"/>
          </a:p>
        </p:txBody>
      </p:sp>
      <p:pic>
        <p:nvPicPr>
          <p:cNvPr id="3" name="Content Placeholder 3">
            <a:extLst>
              <a:ext uri="{FF2B5EF4-FFF2-40B4-BE49-F238E27FC236}">
                <a16:creationId xmlns:a16="http://schemas.microsoft.com/office/drawing/2014/main" id="{064EDC2F-23DE-410D-841C-DA7595F8B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49880" y="1250574"/>
            <a:ext cx="3323824" cy="2625795"/>
          </a:xfrm>
          <a:prstGeom prst="rect">
            <a:avLst/>
          </a:prstGeom>
        </p:spPr>
      </p:pic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FA7FB1CB-381F-4878-89CA-DD58209950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9830" y="1644830"/>
            <a:ext cx="2564719" cy="2033392"/>
          </a:xfrm>
          <a:prstGeom prst="rect">
            <a:avLst/>
          </a:prstGeom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CA51622-56B9-4FAD-873E-BF910DE6FC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8687" y="1629625"/>
            <a:ext cx="3133355" cy="2033393"/>
          </a:xfrm>
          <a:prstGeom prst="rect">
            <a:avLst/>
          </a:prstGeo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CD02E071-34A8-4B56-B19C-B504EFF593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96032" y="1499327"/>
            <a:ext cx="2448272" cy="1929673"/>
          </a:xfrm>
          <a:prstGeom prst="rect">
            <a:avLst/>
          </a:prstGeom>
        </p:spPr>
      </p:pic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48901530-4169-4769-AA50-6A632FD0992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7368" y="4278683"/>
            <a:ext cx="1910646" cy="20333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81133F5-E2E0-4314-B0E3-7BC326130CC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18936" y="4278683"/>
            <a:ext cx="2143125" cy="21431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6716AE8-3D76-431E-B4D6-6EFC0A144AB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68687" y="4262846"/>
            <a:ext cx="2815281" cy="206506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AD64A72-D475-4415-9110-96029D54B69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882065" y="4121325"/>
            <a:ext cx="2085975" cy="2190750"/>
          </a:xfrm>
          <a:prstGeom prst="rect">
            <a:avLst/>
          </a:prstGeom>
        </p:spPr>
      </p:pic>
      <p:pic>
        <p:nvPicPr>
          <p:cNvPr id="12" name="Google Shape;76;p16">
            <a:extLst>
              <a:ext uri="{FF2B5EF4-FFF2-40B4-BE49-F238E27FC236}">
                <a16:creationId xmlns:a16="http://schemas.microsoft.com/office/drawing/2014/main" id="{5B814095-E295-40F6-AEDF-E719572937AD}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0925776" y="5922812"/>
            <a:ext cx="1234200" cy="778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04925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65A4-35A3-4057-A283-04ABB5B1A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32451"/>
            <a:ext cx="11360800" cy="577149"/>
          </a:xfrm>
        </p:spPr>
        <p:txBody>
          <a:bodyPr/>
          <a:lstStyle/>
          <a:p>
            <a:endParaRPr lang="en-IN"/>
          </a:p>
        </p:txBody>
      </p:sp>
      <p:pic>
        <p:nvPicPr>
          <p:cNvPr id="3" name="Content Placeholder 3" descr="WRITING.jpg">
            <a:extLst>
              <a:ext uri="{FF2B5EF4-FFF2-40B4-BE49-F238E27FC236}">
                <a16:creationId xmlns:a16="http://schemas.microsoft.com/office/drawing/2014/main" id="{B5B7240B-63A6-43AF-B391-9DB6E5AE9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837" y="953940"/>
            <a:ext cx="10325145" cy="556736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7F004D49-851C-4734-B54F-15305292090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93781" y="5742778"/>
            <a:ext cx="1234200" cy="7785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3A550C-2904-43CE-84F6-4807BB17DCE7}"/>
              </a:ext>
            </a:extLst>
          </p:cNvPr>
          <p:cNvSpPr txBox="1"/>
          <p:nvPr/>
        </p:nvSpPr>
        <p:spPr>
          <a:xfrm>
            <a:off x="3719736" y="3044279"/>
            <a:ext cx="609834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4400" dirty="0"/>
              <a:t>Note book work</a:t>
            </a:r>
            <a:endParaRPr lang="en-IN" sz="4400" dirty="0"/>
          </a:p>
        </p:txBody>
      </p:sp>
      <p:pic>
        <p:nvPicPr>
          <p:cNvPr id="8" name="Google Shape;76;p16">
            <a:extLst>
              <a:ext uri="{FF2B5EF4-FFF2-40B4-BE49-F238E27FC236}">
                <a16:creationId xmlns:a16="http://schemas.microsoft.com/office/drawing/2014/main" id="{89948A95-C319-4EC6-8E6D-DAF5AE0EE325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93782" y="5742778"/>
            <a:ext cx="1234200" cy="778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04287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0B7CE-AB3A-478F-BE56-AF9B65967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46050"/>
          </a:xfrm>
        </p:spPr>
        <p:txBody>
          <a:bodyPr>
            <a:normAutofit fontScale="90000"/>
          </a:bodyPr>
          <a:lstStyle/>
          <a:p>
            <a:r>
              <a:rPr lang="en-IN" dirty="0"/>
              <a:t>Revision -4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F87B8-B351-45D4-8290-CAB66CDCF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08721"/>
            <a:ext cx="10972800" cy="5217444"/>
          </a:xfrm>
        </p:spPr>
        <p:txBody>
          <a:bodyPr/>
          <a:lstStyle/>
          <a:p>
            <a:pPr marL="0" indent="0">
              <a:buNone/>
            </a:pPr>
            <a:r>
              <a:rPr lang="en-IN" sz="2800" dirty="0"/>
              <a:t>    Q-1.Cross (x) the odd one</a:t>
            </a:r>
          </a:p>
          <a:p>
            <a:pPr marL="0" indent="0">
              <a:buNone/>
            </a:pPr>
            <a:r>
              <a:rPr lang="en-IN" dirty="0"/>
              <a:t>     </a:t>
            </a:r>
          </a:p>
          <a:p>
            <a:pPr marL="0" indent="0">
              <a:buNone/>
            </a:pPr>
            <a:r>
              <a:rPr lang="en-IN" dirty="0"/>
              <a:t>                  A          </a:t>
            </a:r>
            <a:r>
              <a:rPr lang="en-IN" dirty="0" err="1"/>
              <a:t>A</a:t>
            </a:r>
            <a:r>
              <a:rPr lang="en-IN" dirty="0"/>
              <a:t>            </a:t>
            </a:r>
            <a:r>
              <a:rPr lang="en-IN" dirty="0" err="1"/>
              <a:t>A</a:t>
            </a:r>
            <a:r>
              <a:rPr lang="en-IN" dirty="0"/>
              <a:t>             H            A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                  H          K            H              I             H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                  F           </a:t>
            </a:r>
            <a:r>
              <a:rPr lang="en-IN" dirty="0" err="1"/>
              <a:t>F</a:t>
            </a:r>
            <a:r>
              <a:rPr lang="en-IN" dirty="0"/>
              <a:t>            T              F              </a:t>
            </a:r>
            <a:r>
              <a:rPr lang="en-IN" dirty="0" err="1"/>
              <a:t>F</a:t>
            </a: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                 E            </a:t>
            </a:r>
            <a:r>
              <a:rPr lang="en-IN" dirty="0" err="1"/>
              <a:t>E</a:t>
            </a:r>
            <a:r>
              <a:rPr lang="en-IN" dirty="0"/>
              <a:t>            F             E               </a:t>
            </a:r>
            <a:r>
              <a:rPr lang="en-IN" dirty="0" err="1"/>
              <a:t>E</a:t>
            </a:r>
            <a:endParaRPr lang="en-IN" dirty="0"/>
          </a:p>
        </p:txBody>
      </p:sp>
      <p:pic>
        <p:nvPicPr>
          <p:cNvPr id="4" name="Google Shape;55;p13">
            <a:extLst>
              <a:ext uri="{FF2B5EF4-FFF2-40B4-BE49-F238E27FC236}">
                <a16:creationId xmlns:a16="http://schemas.microsoft.com/office/drawing/2014/main" id="{4D61247D-F456-4FBC-9941-2F351AE6C17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2140DB4-018E-470A-95A8-619B0D05947F}"/>
              </a:ext>
            </a:extLst>
          </p:cNvPr>
          <p:cNvSpPr txBox="1"/>
          <p:nvPr/>
        </p:nvSpPr>
        <p:spPr>
          <a:xfrm rot="18819193">
            <a:off x="-65807" y="41838"/>
            <a:ext cx="6727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CW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E47901-93FD-4286-A4A2-4E6DBA11E7D3}"/>
              </a:ext>
            </a:extLst>
          </p:cNvPr>
          <p:cNvSpPr txBox="1"/>
          <p:nvPr/>
        </p:nvSpPr>
        <p:spPr>
          <a:xfrm rot="18373460">
            <a:off x="-220350" y="206534"/>
            <a:ext cx="14381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16/09/21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487357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6832A-F368-4930-AAE3-BD2BBFB42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274042"/>
          </a:xfrm>
        </p:spPr>
        <p:txBody>
          <a:bodyPr>
            <a:normAutofit fontScale="90000"/>
          </a:bodyPr>
          <a:lstStyle/>
          <a:p>
            <a:r>
              <a:rPr lang="en-IN" dirty="0"/>
              <a:t>SAY AND WRITE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8D04E31-7DDD-4029-8524-77E3E4EE58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0845239"/>
              </p:ext>
            </p:extLst>
          </p:nvPr>
        </p:nvGraphicFramePr>
        <p:xfrm>
          <a:off x="1433482" y="783292"/>
          <a:ext cx="9325036" cy="6229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244">
                  <a:extLst>
                    <a:ext uri="{9D8B030D-6E8A-4147-A177-3AD203B41FA5}">
                      <a16:colId xmlns:a16="http://schemas.microsoft.com/office/drawing/2014/main" val="3390796997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683309071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4153538661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1167878667"/>
                    </a:ext>
                  </a:extLst>
                </a:gridCol>
              </a:tblGrid>
              <a:tr h="965668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329119"/>
                  </a:ext>
                </a:extLst>
              </a:tr>
              <a:tr h="744759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1728663"/>
                  </a:ext>
                </a:extLst>
              </a:tr>
              <a:tr h="744759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5329448"/>
                  </a:ext>
                </a:extLst>
              </a:tr>
              <a:tr h="744759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1352893"/>
                  </a:ext>
                </a:extLst>
              </a:tr>
              <a:tr h="79494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7394251"/>
                  </a:ext>
                </a:extLst>
              </a:tr>
              <a:tr h="744759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5958764"/>
                  </a:ext>
                </a:extLst>
              </a:tr>
              <a:tr h="744759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7329927"/>
                  </a:ext>
                </a:extLst>
              </a:tr>
              <a:tr h="744759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6179777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408EA831-3DB4-481F-BEB1-6F90C7187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2930" y="760424"/>
            <a:ext cx="1008112" cy="6797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BA55E7C-DB7A-410F-987B-F78BC0FAA5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0401" y="872715"/>
            <a:ext cx="864096" cy="46805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F161F77-D9FB-4F8F-A53E-4B82A508C2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7651" y="783292"/>
            <a:ext cx="864096" cy="67979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F7ADB9A-2EDA-4747-BB77-0E0CB50D6C5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44902" y="652412"/>
            <a:ext cx="900112" cy="81067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12CE0F5-C034-46A6-A489-435D05735E7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26950" y="4081174"/>
            <a:ext cx="927547" cy="63497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2F451AD-306D-46F8-9CF0-FD546648C7D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23495" y="3993739"/>
            <a:ext cx="927547" cy="77899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039B343-3B83-4152-B3D0-A26FAA81AA0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67651" y="4021543"/>
            <a:ext cx="639515" cy="63497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E3FCEA6-7E2C-4675-A25B-7D881A29C2D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201743" y="4129301"/>
            <a:ext cx="639516" cy="634979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19379545-0DD6-48F2-8C2A-3718C7835197}"/>
              </a:ext>
            </a:extLst>
          </p:cNvPr>
          <p:cNvSpPr txBox="1"/>
          <p:nvPr/>
        </p:nvSpPr>
        <p:spPr>
          <a:xfrm rot="18566112">
            <a:off x="18600" y="150310"/>
            <a:ext cx="92754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/>
              <a:t>H W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68C84D1-F911-49F9-AA6F-8D966E76FFE7}"/>
              </a:ext>
            </a:extLst>
          </p:cNvPr>
          <p:cNvSpPr txBox="1"/>
          <p:nvPr/>
        </p:nvSpPr>
        <p:spPr>
          <a:xfrm rot="18908039">
            <a:off x="-5636" y="467745"/>
            <a:ext cx="11138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/>
              <a:t>16/09/21</a:t>
            </a:r>
          </a:p>
        </p:txBody>
      </p:sp>
      <p:pic>
        <p:nvPicPr>
          <p:cNvPr id="15" name="Google Shape;55;p13">
            <a:extLst>
              <a:ext uri="{FF2B5EF4-FFF2-40B4-BE49-F238E27FC236}">
                <a16:creationId xmlns:a16="http://schemas.microsoft.com/office/drawing/2014/main" id="{CB2E1AE0-9A44-4C16-9C8A-82D36CC1D74C}"/>
              </a:ext>
            </a:extLst>
          </p:cNvPr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0777899" y="5805264"/>
            <a:ext cx="1170475" cy="9286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7725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" name="Picture 2" descr="BOAR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83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 rot="19383541">
            <a:off x="1638013" y="928670"/>
            <a:ext cx="1354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15/09/21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81620" y="928670"/>
            <a:ext cx="18774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ASSIGNMENT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40507" y="2078105"/>
            <a:ext cx="40822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1.</a:t>
            </a:r>
            <a:endParaRPr lang="en-IN" sz="2800" dirty="0">
              <a:solidFill>
                <a:schemeClr val="bg1"/>
              </a:solidFill>
            </a:endParaRPr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F7DE5E1-BAEE-42F6-ADA4-D092F613A81B}"/>
              </a:ext>
            </a:extLst>
          </p:cNvPr>
          <p:cNvSpPr txBox="1"/>
          <p:nvPr/>
        </p:nvSpPr>
        <p:spPr>
          <a:xfrm>
            <a:off x="3719736" y="2071670"/>
            <a:ext cx="56396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Practice the revision work</a:t>
            </a:r>
            <a:endParaRPr lang="en-IN" sz="2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269BF6-7760-4415-B969-7CF8336FE7A1}"/>
              </a:ext>
            </a:extLst>
          </p:cNvPr>
          <p:cNvSpPr txBox="1"/>
          <p:nvPr/>
        </p:nvSpPr>
        <p:spPr>
          <a:xfrm>
            <a:off x="3340507" y="2783130"/>
            <a:ext cx="61782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2.Do the work given in note bk</a:t>
            </a:r>
            <a:endParaRPr lang="en-IN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95472" y="2714620"/>
            <a:ext cx="8191536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</a:p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3845</TotalTime>
  <Words>107</Words>
  <Application>Microsoft Office PowerPoint</Application>
  <PresentationFormat>Widescreen</PresentationFormat>
  <Paragraphs>36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READING</vt:lpstr>
      <vt:lpstr>PowerPoint Presentation</vt:lpstr>
      <vt:lpstr>Revision -4</vt:lpstr>
      <vt:lpstr>SAY AND WRITE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YOU ALL TO NURSERY CLASS</dc:title>
  <dc:creator>918093291748</dc:creator>
  <cp:lastModifiedBy>meera.raj04@outlook.com</cp:lastModifiedBy>
  <cp:revision>179</cp:revision>
  <dcterms:created xsi:type="dcterms:W3CDTF">2020-05-19T18:02:17Z</dcterms:created>
  <dcterms:modified xsi:type="dcterms:W3CDTF">2021-09-16T04:26:58Z</dcterms:modified>
</cp:coreProperties>
</file>