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2"/>
  </p:notesMasterIdLst>
  <p:sldIdLst>
    <p:sldId id="269" r:id="rId2"/>
    <p:sldId id="290" r:id="rId3"/>
    <p:sldId id="292" r:id="rId4"/>
    <p:sldId id="293" r:id="rId5"/>
    <p:sldId id="294" r:id="rId6"/>
    <p:sldId id="297" r:id="rId7"/>
    <p:sldId id="295" r:id="rId8"/>
    <p:sldId id="298" r:id="rId9"/>
    <p:sldId id="281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94660"/>
  </p:normalViewPr>
  <p:slideViewPr>
    <p:cSldViewPr>
      <p:cViewPr varScale="1">
        <p:scale>
          <a:sx n="68" d="100"/>
          <a:sy n="68" d="100"/>
        </p:scale>
        <p:origin x="76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8/16/2021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16/08/21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3385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79976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3718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321259" y="1416688"/>
            <a:ext cx="274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4032" y="1978209"/>
            <a:ext cx="3189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DATE :     16.08.2021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398767" y="2590978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398766" y="3226748"/>
            <a:ext cx="4449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TOPIC-BK PG NO-18,19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23772" y="3893119"/>
            <a:ext cx="518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SUB-TOPIC-LETTER   ‘E’  IN BK 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2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C9B43-3E56-41F5-A1EB-A1EB83DD0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Recapitulation</a:t>
            </a:r>
            <a:endParaRPr lang="en-IN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letter i.png">
            <a:extLst>
              <a:ext uri="{FF2B5EF4-FFF2-40B4-BE49-F238E27FC236}">
                <a16:creationId xmlns:a16="http://schemas.microsoft.com/office/drawing/2014/main" id="{064EDC2F-23DE-410D-841C-DA7595F8B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18902"/>
            <a:ext cx="5000660" cy="4929222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C8E9D29-A489-4547-A389-DDB61036F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40016" y="1988840"/>
            <a:ext cx="302433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3519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CFAB9-5D23-41BD-85CD-D5D007C67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08" y="260648"/>
            <a:ext cx="10972800" cy="471188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 the given pictures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F2D752-5689-4958-ACAC-F7B5BA74A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472" y="1268760"/>
            <a:ext cx="2962275" cy="230425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694C6E-306A-4884-8A84-3206DD29E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544" y="1268760"/>
            <a:ext cx="2636912" cy="28083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6A387D-FF46-46B7-8E3B-A1F150B03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878" y="1124744"/>
            <a:ext cx="2533650" cy="28083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DE31BA-AB26-4FED-B5C6-BFC9D86CF4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672" y="4509120"/>
            <a:ext cx="1798320" cy="1798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EAD9EE-6524-44FE-87C0-367D774C7C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953" y="4291216"/>
            <a:ext cx="1685925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8878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5509-EE9E-4638-AA58-3902C7F56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Identification of  letter E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0A67E5-351A-40E5-A13E-6272F174B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64232"/>
            <a:ext cx="4104456" cy="332953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A1E5B5-4E53-46A1-BB5A-8E6FD9BE3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1242114"/>
            <a:ext cx="4104456" cy="449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922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A06FC-C953-45F9-9DA3-E23187D59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8"/>
          </a:xfrm>
        </p:spPr>
        <p:txBody>
          <a:bodyPr>
            <a:normAutofit fontScale="90000"/>
          </a:bodyPr>
          <a:lstStyle/>
          <a:p>
            <a:r>
              <a:rPr lang="en-US" dirty="0"/>
              <a:t>Pictures related to letter-E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088370-8873-47E9-8853-0341D7045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7808" y="1052736"/>
            <a:ext cx="2962275" cy="201622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9A669F-B9D4-4300-BA48-8E21DD77D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317" y="713708"/>
            <a:ext cx="2962275" cy="26942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D540FC-AA1C-4CBF-8529-0D4C8B59F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203" y="4431374"/>
            <a:ext cx="1798320" cy="1798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7B8820-A33A-446E-9F27-E010E4131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8890" y="3678267"/>
            <a:ext cx="2533650" cy="2808312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5B153599-ED3A-4C72-AD5D-E2700CB31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326" y="2111399"/>
            <a:ext cx="4104456" cy="33295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91C5CF-2959-45C2-87E1-7178D41054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5756" y="3211850"/>
            <a:ext cx="998984" cy="9989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256AEC-D583-4634-93B3-38C14C0B87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4074" y="5730202"/>
            <a:ext cx="998984" cy="9989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BA7A6A-89BE-49AE-A51C-3340A0A0EC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746" y="5828322"/>
            <a:ext cx="998984" cy="998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DE55FB-7A99-48F1-8DAB-F1EF9102A7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1859" y="2785492"/>
            <a:ext cx="998984" cy="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338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17683AA-1CF4-4882-BC97-4E0158DF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32657"/>
            <a:ext cx="10972800" cy="360040"/>
          </a:xfrm>
        </p:spPr>
        <p:txBody>
          <a:bodyPr>
            <a:normAutofit fontScale="90000"/>
          </a:bodyPr>
          <a:lstStyle/>
          <a:p>
            <a:r>
              <a:rPr lang="en-US" dirty="0"/>
              <a:t>PHONETIC SONG ON LETTER -E</a:t>
            </a:r>
            <a:endParaRPr lang="en-IN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0AEA59C-59D3-4042-89D5-18613177C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377" y="1052736"/>
            <a:ext cx="10441160" cy="5688632"/>
          </a:xfrm>
        </p:spPr>
      </p:pic>
    </p:spTree>
    <p:extLst>
      <p:ext uri="{BB962C8B-B14F-4D97-AF65-F5344CB8AC3E}">
        <p14:creationId xmlns:p14="http://schemas.microsoft.com/office/powerpoint/2010/main" val="26269646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6A73-7D43-4411-B808-575421CC4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BK PG NO-18(Reading)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B09BC6-E6AD-4BF2-B6F6-02AE95001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428" y="765175"/>
            <a:ext cx="10972800" cy="60928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BCAD31-966C-4C1D-8E76-8FDB9D61A7CF}"/>
              </a:ext>
            </a:extLst>
          </p:cNvPr>
          <p:cNvSpPr txBox="1"/>
          <p:nvPr/>
        </p:nvSpPr>
        <p:spPr>
          <a:xfrm rot="18616916">
            <a:off x="19156" y="43805"/>
            <a:ext cx="888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CW</a:t>
            </a:r>
            <a:endParaRPr lang="en-I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514BFC-1E3E-4C24-B045-4CF78C12DA16}"/>
              </a:ext>
            </a:extLst>
          </p:cNvPr>
          <p:cNvSpPr txBox="1"/>
          <p:nvPr/>
        </p:nvSpPr>
        <p:spPr>
          <a:xfrm rot="19078833">
            <a:off x="-206849" y="186053"/>
            <a:ext cx="19685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16/08/21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22281112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2119B-8BFF-42C6-8146-614A1085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Bk </a:t>
            </a:r>
            <a:r>
              <a:rPr lang="en-US" dirty="0" err="1"/>
              <a:t>pg</a:t>
            </a:r>
            <a:r>
              <a:rPr lang="en-US" dirty="0"/>
              <a:t> no-19 (Trace and write)   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7F408A-2807-45D5-858D-C44EB70F6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1424" y="722361"/>
            <a:ext cx="10369152" cy="587727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9FD5F3-A905-4C61-AC6F-C92D5B460702}"/>
              </a:ext>
            </a:extLst>
          </p:cNvPr>
          <p:cNvSpPr txBox="1"/>
          <p:nvPr/>
        </p:nvSpPr>
        <p:spPr>
          <a:xfrm rot="18616916">
            <a:off x="19156" y="43805"/>
            <a:ext cx="888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CW</a:t>
            </a:r>
            <a:endParaRPr lang="en-I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854564-DA8D-4CA3-94DC-A35666FC61CB}"/>
              </a:ext>
            </a:extLst>
          </p:cNvPr>
          <p:cNvSpPr txBox="1"/>
          <p:nvPr/>
        </p:nvSpPr>
        <p:spPr>
          <a:xfrm rot="19078833">
            <a:off x="-246619" y="186053"/>
            <a:ext cx="19685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16/08/21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08151520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638014" y="1082204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16/08/21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0" y="928670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67042" y="1643050"/>
            <a:ext cx="5704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 phonic sound  of  letter  E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9918" y="2571744"/>
            <a:ext cx="4082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7DE5E1-BAEE-42F6-ADA4-D092F613A81B}"/>
              </a:ext>
            </a:extLst>
          </p:cNvPr>
          <p:cNvSpPr txBox="1"/>
          <p:nvPr/>
        </p:nvSpPr>
        <p:spPr>
          <a:xfrm>
            <a:off x="3768698" y="2571744"/>
            <a:ext cx="3767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Complete bk </a:t>
            </a:r>
            <a:r>
              <a:rPr lang="en-US" sz="2800" dirty="0" err="1">
                <a:solidFill>
                  <a:schemeClr val="bg1"/>
                </a:solidFill>
              </a:rPr>
              <a:t>pg</a:t>
            </a:r>
            <a:r>
              <a:rPr lang="en-US" sz="2800" dirty="0">
                <a:solidFill>
                  <a:schemeClr val="bg1"/>
                </a:solidFill>
              </a:rPr>
              <a:t> no -19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F691DF-91DC-4A0A-9265-E9C6CCD3D34B}"/>
              </a:ext>
            </a:extLst>
          </p:cNvPr>
          <p:cNvSpPr txBox="1"/>
          <p:nvPr/>
        </p:nvSpPr>
        <p:spPr>
          <a:xfrm>
            <a:off x="3309918" y="3304717"/>
            <a:ext cx="65304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.PRACTICE TO READ BK  PG NO-18 -LETTER   </a:t>
            </a:r>
            <a:r>
              <a:rPr lang="en-US" sz="2400" b="1" dirty="0">
                <a:solidFill>
                  <a:schemeClr val="bg1"/>
                </a:solidFill>
              </a:rPr>
              <a:t>E</a:t>
            </a:r>
            <a:endParaRPr lang="en-I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</TotalTime>
  <Words>94</Words>
  <Application>Microsoft Office PowerPoint</Application>
  <PresentationFormat>Widescreen</PresentationFormat>
  <Paragraphs>28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Recapitulation</vt:lpstr>
      <vt:lpstr>Identify the given pictures</vt:lpstr>
      <vt:lpstr>Identification of  letter E</vt:lpstr>
      <vt:lpstr>Pictures related to letter-E</vt:lpstr>
      <vt:lpstr>PHONETIC SONG ON LETTER -E</vt:lpstr>
      <vt:lpstr>BK PG NO-18(Reading)</vt:lpstr>
      <vt:lpstr>Bk pg no-19 (Trace and write)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142</cp:revision>
  <dcterms:created xsi:type="dcterms:W3CDTF">2020-05-19T18:02:17Z</dcterms:created>
  <dcterms:modified xsi:type="dcterms:W3CDTF">2021-08-16T01:38:43Z</dcterms:modified>
</cp:coreProperties>
</file>