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8" r:id="rId1"/>
  </p:sldMasterIdLst>
  <p:notesMasterIdLst>
    <p:notesMasterId r:id="rId15"/>
  </p:notesMasterIdLst>
  <p:sldIdLst>
    <p:sldId id="269" r:id="rId2"/>
    <p:sldId id="314" r:id="rId3"/>
    <p:sldId id="321" r:id="rId4"/>
    <p:sldId id="322" r:id="rId5"/>
    <p:sldId id="327" r:id="rId6"/>
    <p:sldId id="323" r:id="rId7"/>
    <p:sldId id="317" r:id="rId8"/>
    <p:sldId id="318" r:id="rId9"/>
    <p:sldId id="325" r:id="rId10"/>
    <p:sldId id="326" r:id="rId11"/>
    <p:sldId id="324" r:id="rId12"/>
    <p:sldId id="281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40" autoAdjust="0"/>
    <p:restoredTop sz="94660"/>
  </p:normalViewPr>
  <p:slideViewPr>
    <p:cSldViewPr>
      <p:cViewPr varScale="1">
        <p:scale>
          <a:sx n="80" d="100"/>
          <a:sy n="80" d="100"/>
        </p:scale>
        <p:origin x="330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2EBE4D-A29F-4FF1-BD38-B757CC864882}" type="datetimeFigureOut">
              <a:rPr lang="en-US" smtClean="0"/>
              <a:pPr/>
              <a:t>11/14/2021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FE7C16-A84C-4FE6-980D-F0EBA065B598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E7C16-A84C-4FE6-980D-F0EBA065B598}" type="slidenum">
              <a:rPr lang="en-IN" smtClean="0"/>
              <a:pPr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14402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E7C16-A84C-4FE6-980D-F0EBA065B598}" type="slidenum">
              <a:rPr lang="en-IN" smtClean="0"/>
              <a:pPr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60240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CW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E7C16-A84C-4FE6-980D-F0EBA065B598}" type="slidenum">
              <a:rPr lang="en-IN" smtClean="0"/>
              <a:pPr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37319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Hi</a:t>
            </a:r>
            <a:r>
              <a:rPr lang="en-US" baseline="0" dirty="0"/>
              <a:t> children  let‘s write in a book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E7C16-A84C-4FE6-980D-F0EBA065B598}" type="slidenum">
              <a:rPr lang="en-IN" smtClean="0"/>
              <a:pPr/>
              <a:t>8</a:t>
            </a:fld>
            <a:endParaRPr lang="en-I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(In  </a:t>
            </a:r>
            <a:r>
              <a:rPr lang="en-US" dirty="0" err="1"/>
              <a:t>nt</a:t>
            </a:r>
            <a:r>
              <a:rPr lang="en-US" dirty="0"/>
              <a:t> bk)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E7C16-A84C-4FE6-980D-F0EBA065B598}" type="slidenum">
              <a:rPr lang="en-IN" smtClean="0"/>
              <a:pPr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72855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/>
              <a:t>.COMPLETE  BK PG NO-38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E7C16-A84C-4FE6-980D-F0EBA065B598}" type="slidenum">
              <a:rPr lang="en-IN" smtClean="0"/>
              <a:pPr/>
              <a:t>12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pPr/>
              <a:t>11/14/2021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pPr/>
              <a:t>11/14/2021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gif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2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7.jp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22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715016"/>
            <a:ext cx="12192000" cy="1285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53719" y="214290"/>
            <a:ext cx="1170475" cy="11704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6667504" y="1714488"/>
            <a:ext cx="28869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CLASS : NURSERY</a:t>
            </a:r>
          </a:p>
        </p:txBody>
      </p:sp>
      <p:sp>
        <p:nvSpPr>
          <p:cNvPr id="7" name="Rectangle 6"/>
          <p:cNvSpPr/>
          <p:nvPr/>
        </p:nvSpPr>
        <p:spPr>
          <a:xfrm>
            <a:off x="6667504" y="2357430"/>
            <a:ext cx="36433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DATE -15/11/21</a:t>
            </a:r>
            <a:endParaRPr lang="en-IN" sz="2800" dirty="0"/>
          </a:p>
        </p:txBody>
      </p:sp>
      <p:sp>
        <p:nvSpPr>
          <p:cNvPr id="8" name="Rectangle 7"/>
          <p:cNvSpPr/>
          <p:nvPr/>
        </p:nvSpPr>
        <p:spPr>
          <a:xfrm>
            <a:off x="6524627" y="2857496"/>
            <a:ext cx="3429025" cy="536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2800" b="1" dirty="0"/>
              <a:t>SUBJECT : ENGLISH</a:t>
            </a:r>
            <a:endParaRPr lang="en-IN" sz="2800" dirty="0"/>
          </a:p>
        </p:txBody>
      </p:sp>
      <p:sp>
        <p:nvSpPr>
          <p:cNvPr id="9" name="Rectangle 8"/>
          <p:cNvSpPr/>
          <p:nvPr/>
        </p:nvSpPr>
        <p:spPr>
          <a:xfrm>
            <a:off x="6524626" y="3500438"/>
            <a:ext cx="49719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 TOPIC     -       BK PG NO-83,84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81752" y="4071942"/>
            <a:ext cx="56189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SUB-TOPIC-LETTER-W – IN BK   </a:t>
            </a:r>
            <a:endParaRPr lang="en-US" sz="28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Picture 10" descr="Nursery-35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68" y="0"/>
            <a:ext cx="6381753" cy="581961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524628" y="2857496"/>
            <a:ext cx="3429025" cy="536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2800" b="1" dirty="0"/>
              <a:t>SUBJECT : ENGLISH</a:t>
            </a:r>
            <a:endParaRPr lang="en-IN" sz="2800" dirty="0"/>
          </a:p>
        </p:txBody>
      </p:sp>
    </p:spTree>
  </p:cSld>
  <p:clrMapOvr>
    <a:masterClrMapping/>
  </p:clrMapOvr>
  <p:transition spd="med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F6FE9-DD1E-44DB-9ACD-69305D36C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2656"/>
            <a:ext cx="10972800" cy="288032"/>
          </a:xfrm>
        </p:spPr>
        <p:txBody>
          <a:bodyPr>
            <a:noAutofit/>
          </a:bodyPr>
          <a:lstStyle/>
          <a:p>
            <a:r>
              <a:rPr lang="en-US" sz="2400" dirty="0"/>
              <a:t>BK PG NO  84</a:t>
            </a:r>
            <a:endParaRPr lang="en-IN" sz="2400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7D2783B-7028-4393-865E-3C6BADB17F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1504" y="764704"/>
            <a:ext cx="9649072" cy="6093296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C9C070A-60A0-407E-8C5C-48670C3E554A}"/>
              </a:ext>
            </a:extLst>
          </p:cNvPr>
          <p:cNvSpPr txBox="1"/>
          <p:nvPr/>
        </p:nvSpPr>
        <p:spPr>
          <a:xfrm rot="19228857">
            <a:off x="1576683" y="978025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CW</a:t>
            </a:r>
            <a:endParaRPr lang="en-IN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467495-6CEB-4E81-A479-BE4935A24DC9}"/>
              </a:ext>
            </a:extLst>
          </p:cNvPr>
          <p:cNvSpPr txBox="1"/>
          <p:nvPr/>
        </p:nvSpPr>
        <p:spPr>
          <a:xfrm rot="18509151">
            <a:off x="1398532" y="1181425"/>
            <a:ext cx="1655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15/11/21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2514943191"/>
      </p:ext>
    </p:extLst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16182-B2E3-4C50-9EA8-6EE10DE43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15205"/>
            <a:ext cx="10972800" cy="349499"/>
          </a:xfrm>
        </p:spPr>
        <p:txBody>
          <a:bodyPr>
            <a:normAutofit fontScale="90000"/>
          </a:bodyPr>
          <a:lstStyle/>
          <a:p>
            <a:r>
              <a:rPr lang="en-US" dirty="0"/>
              <a:t>Circle and color letter W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41667-1D96-413F-B9E0-025B1C4035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08720"/>
            <a:ext cx="10972800" cy="5534075"/>
          </a:xfrm>
        </p:spPr>
        <p:txBody>
          <a:bodyPr/>
          <a:lstStyle/>
          <a:p>
            <a:endParaRPr lang="en-IN" dirty="0"/>
          </a:p>
          <a:p>
            <a:pPr marL="0" indent="0">
              <a:buNone/>
            </a:pPr>
            <a:endParaRPr lang="en-IN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D0E30E1-794F-4214-BE47-EE4354C901BE}"/>
              </a:ext>
            </a:extLst>
          </p:cNvPr>
          <p:cNvSpPr/>
          <p:nvPr/>
        </p:nvSpPr>
        <p:spPr>
          <a:xfrm>
            <a:off x="2639616" y="1227485"/>
            <a:ext cx="5976664" cy="48965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/>
              <a:t>T</a:t>
            </a:r>
            <a:endParaRPr lang="en-IN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0B12FD-7E2D-4CAC-9889-2787368A2507}"/>
              </a:ext>
            </a:extLst>
          </p:cNvPr>
          <p:cNvSpPr txBox="1"/>
          <p:nvPr/>
        </p:nvSpPr>
        <p:spPr>
          <a:xfrm>
            <a:off x="3606589" y="1988840"/>
            <a:ext cx="3105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F</a:t>
            </a:r>
            <a:endParaRPr lang="en-IN" sz="4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15D211-7F22-4104-8FD3-F534F1B186B2}"/>
              </a:ext>
            </a:extLst>
          </p:cNvPr>
          <p:cNvSpPr txBox="1"/>
          <p:nvPr/>
        </p:nvSpPr>
        <p:spPr>
          <a:xfrm>
            <a:off x="5719859" y="2019617"/>
            <a:ext cx="4545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T</a:t>
            </a:r>
            <a:endParaRPr lang="en-IN" sz="3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DF39E4-FFEE-4455-9E20-137918E33E1C}"/>
              </a:ext>
            </a:extLst>
          </p:cNvPr>
          <p:cNvSpPr txBox="1"/>
          <p:nvPr/>
        </p:nvSpPr>
        <p:spPr>
          <a:xfrm>
            <a:off x="4741871" y="2028949"/>
            <a:ext cx="45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W</a:t>
            </a:r>
            <a:endParaRPr lang="en-IN" sz="4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59CB59-59DE-494C-8D8D-20F4AFC84116}"/>
              </a:ext>
            </a:extLst>
          </p:cNvPr>
          <p:cNvSpPr txBox="1"/>
          <p:nvPr/>
        </p:nvSpPr>
        <p:spPr>
          <a:xfrm>
            <a:off x="6605262" y="2019617"/>
            <a:ext cx="5265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W</a:t>
            </a:r>
            <a:endParaRPr lang="en-IN" sz="4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11E30D5-69F8-4E89-9DF4-CCBA873154BF}"/>
              </a:ext>
            </a:extLst>
          </p:cNvPr>
          <p:cNvSpPr txBox="1"/>
          <p:nvPr/>
        </p:nvSpPr>
        <p:spPr>
          <a:xfrm>
            <a:off x="6824272" y="3150303"/>
            <a:ext cx="55741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L</a:t>
            </a:r>
            <a:endParaRPr lang="en-IN" sz="4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40FAC76-2650-4B66-99FD-94CAACFEDF30}"/>
              </a:ext>
            </a:extLst>
          </p:cNvPr>
          <p:cNvSpPr txBox="1"/>
          <p:nvPr/>
        </p:nvSpPr>
        <p:spPr>
          <a:xfrm>
            <a:off x="4945633" y="3165692"/>
            <a:ext cx="45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S</a:t>
            </a:r>
            <a:endParaRPr lang="en-IN" sz="4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BF03668-0D51-4DFE-9C01-C24150E3F6AE}"/>
              </a:ext>
            </a:extLst>
          </p:cNvPr>
          <p:cNvSpPr txBox="1"/>
          <p:nvPr/>
        </p:nvSpPr>
        <p:spPr>
          <a:xfrm>
            <a:off x="3462573" y="3165692"/>
            <a:ext cx="45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W</a:t>
            </a:r>
            <a:endParaRPr lang="en-IN" sz="4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E420E79-C3A2-4559-A8FC-07EB1A0507F9}"/>
              </a:ext>
            </a:extLst>
          </p:cNvPr>
          <p:cNvSpPr txBox="1"/>
          <p:nvPr/>
        </p:nvSpPr>
        <p:spPr>
          <a:xfrm>
            <a:off x="5884952" y="3180616"/>
            <a:ext cx="45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W</a:t>
            </a:r>
            <a:endParaRPr lang="en-IN" sz="4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2BD9EE9-879B-4AB4-BF31-71198928E559}"/>
              </a:ext>
            </a:extLst>
          </p:cNvPr>
          <p:cNvSpPr txBox="1"/>
          <p:nvPr/>
        </p:nvSpPr>
        <p:spPr>
          <a:xfrm>
            <a:off x="3606589" y="4342544"/>
            <a:ext cx="45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R</a:t>
            </a:r>
            <a:endParaRPr lang="en-IN" sz="4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032F2F9-F6D0-4E7E-8982-8247F9FB3311}"/>
              </a:ext>
            </a:extLst>
          </p:cNvPr>
          <p:cNvSpPr txBox="1"/>
          <p:nvPr/>
        </p:nvSpPr>
        <p:spPr>
          <a:xfrm>
            <a:off x="4886085" y="4364913"/>
            <a:ext cx="45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W</a:t>
            </a:r>
            <a:endParaRPr lang="en-IN" sz="4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66E98AD-2D03-4399-AD3C-A625CEC3D3D0}"/>
              </a:ext>
            </a:extLst>
          </p:cNvPr>
          <p:cNvSpPr txBox="1"/>
          <p:nvPr/>
        </p:nvSpPr>
        <p:spPr>
          <a:xfrm>
            <a:off x="6091145" y="4298379"/>
            <a:ext cx="45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B</a:t>
            </a:r>
            <a:endParaRPr lang="en-IN" sz="4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600894C-A466-4885-B5FE-DC11EC2CCA98}"/>
              </a:ext>
            </a:extLst>
          </p:cNvPr>
          <p:cNvSpPr txBox="1"/>
          <p:nvPr/>
        </p:nvSpPr>
        <p:spPr>
          <a:xfrm>
            <a:off x="7010878" y="4226035"/>
            <a:ext cx="45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W</a:t>
            </a:r>
            <a:endParaRPr lang="en-IN" sz="40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88BC35A-ED95-439F-92DC-F5A1AD3E4918}"/>
              </a:ext>
            </a:extLst>
          </p:cNvPr>
          <p:cNvSpPr txBox="1"/>
          <p:nvPr/>
        </p:nvSpPr>
        <p:spPr>
          <a:xfrm>
            <a:off x="5627948" y="5416143"/>
            <a:ext cx="45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W</a:t>
            </a:r>
            <a:endParaRPr lang="en-IN" sz="4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C911B6F-8A5B-4C18-B1E6-4DC0B764A696}"/>
              </a:ext>
            </a:extLst>
          </p:cNvPr>
          <p:cNvSpPr txBox="1"/>
          <p:nvPr/>
        </p:nvSpPr>
        <p:spPr>
          <a:xfrm rot="18707733">
            <a:off x="583651" y="763775"/>
            <a:ext cx="11521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HW</a:t>
            </a:r>
            <a:endParaRPr lang="en-IN" sz="28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CADE950-724C-440E-995E-713BF84D59AD}"/>
              </a:ext>
            </a:extLst>
          </p:cNvPr>
          <p:cNvSpPr txBox="1"/>
          <p:nvPr/>
        </p:nvSpPr>
        <p:spPr>
          <a:xfrm>
            <a:off x="8616280" y="348382"/>
            <a:ext cx="17335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(In  </a:t>
            </a:r>
            <a:r>
              <a:rPr lang="en-US" sz="2800" dirty="0" err="1"/>
              <a:t>nt</a:t>
            </a:r>
            <a:r>
              <a:rPr lang="en-US" sz="2800" dirty="0"/>
              <a:t> bk)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1056931456"/>
      </p:ext>
    </p:extLst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 descr="BOAR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636" y="245744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19383541">
            <a:off x="1812459" y="1003709"/>
            <a:ext cx="13548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15/11/21</a:t>
            </a:r>
            <a:endParaRPr lang="en-IN" sz="24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81622" y="928671"/>
            <a:ext cx="18774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ASSIGNMENT</a:t>
            </a:r>
            <a:endParaRPr lang="en-IN" sz="24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52410" y="2172829"/>
            <a:ext cx="59388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  1 .Practice  phonic song   of  letter -W</a:t>
            </a:r>
            <a:endParaRPr lang="en-IN" sz="2800" dirty="0">
              <a:solidFill>
                <a:schemeClr val="bg1"/>
              </a:solidFill>
            </a:endParaRPr>
          </a:p>
        </p:txBody>
      </p:sp>
      <p:pic>
        <p:nvPicPr>
          <p:cNvPr id="8" name="Google Shape;5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39470" y="5715016"/>
            <a:ext cx="1170475" cy="92867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35D26FC-8F5C-4BDE-8499-3B564B0CF1AF}"/>
              </a:ext>
            </a:extLst>
          </p:cNvPr>
          <p:cNvSpPr txBox="1"/>
          <p:nvPr/>
        </p:nvSpPr>
        <p:spPr>
          <a:xfrm>
            <a:off x="2844872" y="2326122"/>
            <a:ext cx="61968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aseline="0" dirty="0"/>
              <a:t>-</a:t>
            </a:r>
            <a:endParaRPr lang="en-IN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94CA34-0E42-4C7C-A145-837348FB6304}"/>
              </a:ext>
            </a:extLst>
          </p:cNvPr>
          <p:cNvSpPr txBox="1"/>
          <p:nvPr/>
        </p:nvSpPr>
        <p:spPr>
          <a:xfrm>
            <a:off x="2670236" y="2905780"/>
            <a:ext cx="68515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aseline="0" dirty="0"/>
              <a:t>.</a:t>
            </a:r>
            <a:r>
              <a:rPr lang="en-US" sz="2400" baseline="0" dirty="0">
                <a:solidFill>
                  <a:schemeClr val="bg1"/>
                </a:solidFill>
              </a:rPr>
              <a:t>2</a:t>
            </a:r>
            <a:r>
              <a:rPr lang="en-US" sz="2800" baseline="0" dirty="0">
                <a:solidFill>
                  <a:schemeClr val="bg1"/>
                </a:solidFill>
              </a:rPr>
              <a:t>.Complete the work given in  bk  </a:t>
            </a:r>
            <a:r>
              <a:rPr lang="en-US" sz="2800" baseline="0" dirty="0" err="1">
                <a:solidFill>
                  <a:schemeClr val="bg1"/>
                </a:solidFill>
              </a:rPr>
              <a:t>pg</a:t>
            </a:r>
            <a:r>
              <a:rPr lang="en-US" sz="2800" baseline="0" dirty="0">
                <a:solidFill>
                  <a:schemeClr val="bg1"/>
                </a:solidFill>
              </a:rPr>
              <a:t> no-84</a:t>
            </a:r>
            <a:endParaRPr lang="en-IN" sz="2800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BF5431A-BFA6-451C-99A2-EA5235C15C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2304" y="821779"/>
            <a:ext cx="1722490" cy="175586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95473" y="2714620"/>
            <a:ext cx="8191536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-IN" sz="4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</a:p>
          <a:p>
            <a:pPr marL="457200" lvl="0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-IN" sz="4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</a:p>
        </p:txBody>
      </p:sp>
      <p:pic>
        <p:nvPicPr>
          <p:cNvPr id="7" name="Google Shape;55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39470" y="5715016"/>
            <a:ext cx="1170475" cy="928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E23F8-F5CA-451D-A6F8-8A4CCF78C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564" y="104716"/>
            <a:ext cx="10972800" cy="916483"/>
          </a:xfrm>
        </p:spPr>
        <p:txBody>
          <a:bodyPr>
            <a:normAutofit fontScale="90000"/>
          </a:bodyPr>
          <a:lstStyle/>
          <a:p>
            <a:r>
              <a:rPr lang="en-US" dirty="0"/>
              <a:t>Identify the given letter and tell one word related to the letter</a:t>
            </a:r>
            <a:endParaRPr lang="en-IN" dirty="0"/>
          </a:p>
        </p:txBody>
      </p:sp>
      <p:pic>
        <p:nvPicPr>
          <p:cNvPr id="19" name="Google Shape;55;p13">
            <a:extLst>
              <a:ext uri="{FF2B5EF4-FFF2-40B4-BE49-F238E27FC236}">
                <a16:creationId xmlns:a16="http://schemas.microsoft.com/office/drawing/2014/main" id="{D1FD4379-8E15-488E-9BC6-64073AA584E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36129" y="481644"/>
            <a:ext cx="1199456" cy="764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3DC9C76C-DA57-4E07-B166-EAE871B741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1672" y="1561838"/>
            <a:ext cx="2564719" cy="2304256"/>
          </a:xfrm>
          <a:prstGeom prst="rect">
            <a:avLst/>
          </a:prstGeo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C6AA0576-6FCA-4BFB-BD70-25EEC31BCD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360" y="1373966"/>
            <a:ext cx="2564719" cy="2033392"/>
          </a:xfrm>
          <a:prstGeom prst="rect">
            <a:avLst/>
          </a:prstGeom>
        </p:spPr>
      </p:pic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7A0D8B52-1E8D-41B2-90D2-9EC196E701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1451" y="4406733"/>
            <a:ext cx="2243744" cy="2033393"/>
          </a:xfrm>
          <a:prstGeom prst="rect">
            <a:avLst/>
          </a:prstGeom>
        </p:spPr>
      </p:pic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DBDB5A7F-BF3A-4A06-960E-2ABD3F931B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87585" y="1471497"/>
            <a:ext cx="2448272" cy="2304256"/>
          </a:xfrm>
          <a:prstGeom prst="rect">
            <a:avLst/>
          </a:prstGeom>
        </p:spPr>
      </p:pic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58E60D91-719D-458E-AB41-E394F8E1E3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9376" y="4467338"/>
            <a:ext cx="1910646" cy="20333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022DD40-3A2B-4B0C-89E1-F5F098F9779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29710" y="1501785"/>
            <a:ext cx="2143125" cy="21431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5009BC-87D2-44FC-9B1E-A8E10BBF8BE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10475" y="4345554"/>
            <a:ext cx="2815281" cy="206506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CB2E9E8-AA3A-4DB8-8805-F756F8CCCE4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70712" y="4726037"/>
            <a:ext cx="2815281" cy="169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39894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watch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9376" y="1674100"/>
            <a:ext cx="2143125" cy="2143125"/>
          </a:xfrm>
        </p:spPr>
      </p:pic>
      <p:pic>
        <p:nvPicPr>
          <p:cNvPr id="5" name="Picture 4" descr="we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984" y="1643050"/>
            <a:ext cx="2718064" cy="25780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F83CB63-E244-447B-AC7D-8741A52F0E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2264" y="1510174"/>
            <a:ext cx="2466975" cy="23070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D403BA-301C-4336-B63B-C72E1A1AC6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3008" y="4393984"/>
            <a:ext cx="2631968" cy="21368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6AA6E38-783E-4612-81F4-4BEB9A9487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08168" y="4590877"/>
            <a:ext cx="2619375" cy="17430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F2E22FB-1FE4-46A7-890A-01A47B9780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5408" y="4546384"/>
            <a:ext cx="2631968" cy="213686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7F88A-D994-4346-BB2C-8FE9A461B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367656"/>
            <a:ext cx="10972800" cy="436910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b="1" dirty="0">
                <a:ln/>
                <a:solidFill>
                  <a:schemeClr val="accent4"/>
                </a:solidFill>
              </a:rPr>
              <a:t>IDENTIFICATION OF LETTER W</a:t>
            </a:r>
            <a:endParaRPr lang="en-IN" b="1" dirty="0">
              <a:ln/>
              <a:solidFill>
                <a:schemeClr val="accent4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91346F3-F168-421B-828D-C1E800F488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3432" y="1412776"/>
            <a:ext cx="3168352" cy="432048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3D99F0-45B5-4A26-8950-2B53883535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4028" y="1556792"/>
            <a:ext cx="3952412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08103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5CFA1-5887-4005-90C5-268192393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346050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9A78D3F-DD39-4EBE-BCD6-99B4194382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7448" y="1052736"/>
            <a:ext cx="9721080" cy="5323729"/>
          </a:xfrm>
        </p:spPr>
      </p:pic>
    </p:spTree>
    <p:extLst>
      <p:ext uri="{BB962C8B-B14F-4D97-AF65-F5344CB8AC3E}">
        <p14:creationId xmlns:p14="http://schemas.microsoft.com/office/powerpoint/2010/main" val="557991523"/>
      </p:ext>
    </p:extLst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FA954-557D-4D3E-9102-62FCBF110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171352"/>
            <a:ext cx="10972800" cy="466623"/>
          </a:xfrm>
        </p:spPr>
        <p:txBody>
          <a:bodyPr>
            <a:normAutofit fontScale="90000"/>
          </a:bodyPr>
          <a:lstStyle/>
          <a:p>
            <a:r>
              <a:rPr lang="en-US" dirty="0"/>
              <a:t>Picture related to letter-W</a:t>
            </a:r>
            <a:endParaRPr lang="en-IN" dirty="0"/>
          </a:p>
        </p:txBody>
      </p:sp>
      <p:pic>
        <p:nvPicPr>
          <p:cNvPr id="4" name="Google Shape;55;p13">
            <a:extLst>
              <a:ext uri="{FF2B5EF4-FFF2-40B4-BE49-F238E27FC236}">
                <a16:creationId xmlns:a16="http://schemas.microsoft.com/office/drawing/2014/main" id="{F89BF3E3-8563-4318-B597-9289939CF414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1136560" y="19835"/>
            <a:ext cx="952500" cy="966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3" descr="watch.jpg">
            <a:extLst>
              <a:ext uri="{FF2B5EF4-FFF2-40B4-BE49-F238E27FC236}">
                <a16:creationId xmlns:a16="http://schemas.microsoft.com/office/drawing/2014/main" id="{07620F4E-2CD0-4AEA-94E7-FFFA99B1FD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7313" y="1237808"/>
            <a:ext cx="2718064" cy="25780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4EE590DB-FBD6-4327-95E7-99FB542383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447" y="1484784"/>
            <a:ext cx="3168352" cy="43204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FDC70F-31A7-4804-92BF-4E0506612F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4312" y="1195556"/>
            <a:ext cx="2631968" cy="25780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0684F3D-D898-4217-9E48-F8BCB2F253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3274" y="4230229"/>
            <a:ext cx="2477453" cy="24402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8EDC7CF-2C8B-4F18-8790-A93FF59733B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84312" y="4291286"/>
            <a:ext cx="2752248" cy="22340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536498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4290"/>
            <a:ext cx="10972800" cy="5911875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4" name="Picture 2" descr="C:\Users\Admin\Desktop\writing gif.tx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12" y="285728"/>
            <a:ext cx="10572824" cy="5715040"/>
          </a:xfrm>
          <a:prstGeom prst="rect">
            <a:avLst/>
          </a:prstGeom>
          <a:noFill/>
        </p:spPr>
      </p:pic>
      <p:sp>
        <p:nvSpPr>
          <p:cNvPr id="6" name="Oval Callout 5"/>
          <p:cNvSpPr/>
          <p:nvPr/>
        </p:nvSpPr>
        <p:spPr>
          <a:xfrm rot="19459574" flipH="1">
            <a:off x="3695315" y="580118"/>
            <a:ext cx="2429926" cy="1368622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/>
          <p:cNvSpPr/>
          <p:nvPr/>
        </p:nvSpPr>
        <p:spPr>
          <a:xfrm rot="18694011">
            <a:off x="4192642" y="1108169"/>
            <a:ext cx="1382110" cy="30777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dirty="0"/>
              <a:t>HI children </a:t>
            </a:r>
            <a:endParaRPr lang="en-IN" dirty="0"/>
          </a:p>
        </p:txBody>
      </p:sp>
      <p:pic>
        <p:nvPicPr>
          <p:cNvPr id="9" name="Google Shape;55;p13">
            <a:extLst>
              <a:ext uri="{FF2B5EF4-FFF2-40B4-BE49-F238E27FC236}">
                <a16:creationId xmlns:a16="http://schemas.microsoft.com/office/drawing/2014/main" id="{1E93C4A3-AC19-43D5-8043-DFB40C9DDB5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13284" y="5880902"/>
            <a:ext cx="1170475" cy="928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WRITING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2951" y="188640"/>
            <a:ext cx="11358642" cy="712017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3738546" y="2928934"/>
            <a:ext cx="4851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Y IN  BK PG NO </a:t>
            </a:r>
            <a:r>
              <a:rPr lang="en-US" sz="4000" dirty="0" err="1"/>
              <a:t>NO</a:t>
            </a:r>
            <a:r>
              <a:rPr lang="en-US" sz="4000" dirty="0"/>
              <a:t> -84</a:t>
            </a:r>
            <a:endParaRPr lang="en-IN" sz="4000" dirty="0"/>
          </a:p>
        </p:txBody>
      </p:sp>
      <p:pic>
        <p:nvPicPr>
          <p:cNvPr id="6" name="Picture 2" descr="C:\Users\Admin\Desktop\writing gif.txt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12226" y="1142984"/>
            <a:ext cx="1785950" cy="1785950"/>
          </a:xfrm>
          <a:prstGeom prst="rect">
            <a:avLst/>
          </a:prstGeom>
          <a:noFill/>
        </p:spPr>
      </p:pic>
      <p:pic>
        <p:nvPicPr>
          <p:cNvPr id="7" name="Google Shape;55;p13">
            <a:extLst>
              <a:ext uri="{FF2B5EF4-FFF2-40B4-BE49-F238E27FC236}">
                <a16:creationId xmlns:a16="http://schemas.microsoft.com/office/drawing/2014/main" id="{1E93C4A3-AC19-43D5-8043-DFB40C9DDB5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45884" y="5886267"/>
            <a:ext cx="1170475" cy="92867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ounded Rectangular Callout 7"/>
          <p:cNvSpPr/>
          <p:nvPr/>
        </p:nvSpPr>
        <p:spPr>
          <a:xfrm rot="1726677">
            <a:off x="9143826" y="1010482"/>
            <a:ext cx="2046851" cy="857256"/>
          </a:xfrm>
          <a:prstGeom prst="wedgeRound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ectangle 9"/>
          <p:cNvSpPr/>
          <p:nvPr/>
        </p:nvSpPr>
        <p:spPr>
          <a:xfrm rot="1676640">
            <a:off x="9314901" y="1085166"/>
            <a:ext cx="17525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Brush Script MT" pitchFamily="66" charset="0"/>
              </a:rPr>
              <a:t>Hi children  let‘s write in  bk</a:t>
            </a:r>
            <a:endParaRPr lang="en-IN" sz="2000" dirty="0">
              <a:solidFill>
                <a:srgbClr val="C00000"/>
              </a:solidFill>
              <a:latin typeface="Brush Script MT" pitchFamily="66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AEBDF-6466-4CFD-A20D-59E66FBB7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346050"/>
          </a:xfrm>
        </p:spPr>
        <p:txBody>
          <a:bodyPr>
            <a:normAutofit fontScale="90000"/>
          </a:bodyPr>
          <a:lstStyle/>
          <a:p>
            <a:r>
              <a:rPr lang="en-US" dirty="0"/>
              <a:t>IN BK PG NO-83</a:t>
            </a:r>
            <a:endParaRPr lang="en-IN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54F21F2-E56D-471F-805B-91B4584C33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352" y="765175"/>
            <a:ext cx="11089232" cy="5903913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47B4DC-D312-4E91-BF7F-CF94CF5A3D7C}"/>
              </a:ext>
            </a:extLst>
          </p:cNvPr>
          <p:cNvSpPr txBox="1"/>
          <p:nvPr/>
        </p:nvSpPr>
        <p:spPr>
          <a:xfrm rot="19228857">
            <a:off x="1059373" y="1608469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CW</a:t>
            </a:r>
            <a:endParaRPr lang="en-IN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E6E708-5FC0-409E-B5F3-192B1A611D59}"/>
              </a:ext>
            </a:extLst>
          </p:cNvPr>
          <p:cNvSpPr txBox="1"/>
          <p:nvPr/>
        </p:nvSpPr>
        <p:spPr>
          <a:xfrm rot="18509151">
            <a:off x="923511" y="1829497"/>
            <a:ext cx="1655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15/11/21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873678484"/>
      </p:ext>
    </p:extLst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3289</TotalTime>
  <Words>153</Words>
  <Application>Microsoft Office PowerPoint</Application>
  <PresentationFormat>Widescreen</PresentationFormat>
  <Paragraphs>53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Brush Script MT</vt:lpstr>
      <vt:lpstr>Calibri</vt:lpstr>
      <vt:lpstr>Office Theme</vt:lpstr>
      <vt:lpstr>PowerPoint Presentation</vt:lpstr>
      <vt:lpstr>Identify the given letter and tell one word related to the letter</vt:lpstr>
      <vt:lpstr>PowerPoint Presentation</vt:lpstr>
      <vt:lpstr>IDENTIFICATION OF LETTER W</vt:lpstr>
      <vt:lpstr>PowerPoint Presentation</vt:lpstr>
      <vt:lpstr>Picture related to letter-W</vt:lpstr>
      <vt:lpstr>PowerPoint Presentation</vt:lpstr>
      <vt:lpstr>PowerPoint Presentation</vt:lpstr>
      <vt:lpstr>IN BK PG NO-83</vt:lpstr>
      <vt:lpstr>BK PG NO  84</vt:lpstr>
      <vt:lpstr>Circle and color letter W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YOU ALL TO NURSERY CLASS</dc:title>
  <dc:creator>918093291748</dc:creator>
  <cp:lastModifiedBy>meera.raj04@outlook.com</cp:lastModifiedBy>
  <cp:revision>300</cp:revision>
  <dcterms:created xsi:type="dcterms:W3CDTF">2020-05-19T18:02:17Z</dcterms:created>
  <dcterms:modified xsi:type="dcterms:W3CDTF">2021-11-14T13:11:58Z</dcterms:modified>
</cp:coreProperties>
</file>