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3" r:id="rId4"/>
    <p:sldId id="342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1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0" autoAdjust="0"/>
    <p:restoredTop sz="94660"/>
  </p:normalViewPr>
  <p:slideViewPr>
    <p:cSldViewPr>
      <p:cViewPr varScale="1">
        <p:scale>
          <a:sx n="72" d="100"/>
          <a:sy n="72" d="100"/>
        </p:scale>
        <p:origin x="60" y="2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9/14/2021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      E         T         A      F     K       L 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148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14/09/21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7468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 revision work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jpg"/><Relationship Id="rId10" Type="http://schemas.openxmlformats.org/officeDocument/2006/relationships/image" Target="../media/image18.jpg"/><Relationship Id="rId4" Type="http://schemas.openxmlformats.org/officeDocument/2006/relationships/image" Target="../media/image12.jpg"/><Relationship Id="rId9" Type="http://schemas.openxmlformats.org/officeDocument/2006/relationships/image" Target="../media/image1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jp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14.09.2021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:ORAL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 ORAL(REVISION-2)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/>
              <a:t>READING</a:t>
            </a:r>
            <a:endParaRPr lang="en-IN" dirty="0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1754" y="1250574"/>
            <a:ext cx="3323824" cy="2625795"/>
          </a:xfrm>
          <a:prstGeom prst="rect">
            <a:avLst/>
          </a:prstGeo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A7FB1CB-381F-4878-89CA-DD5820995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830" y="1644830"/>
            <a:ext cx="2564719" cy="2033392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A51622-56B9-4FAD-873E-BF910DE6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8687" y="1629625"/>
            <a:ext cx="3133355" cy="203339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D02E071-34A8-4B56-B19C-B504EFF59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6032" y="1499327"/>
            <a:ext cx="2448272" cy="192967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8901530-4169-4769-AA50-6A632FD099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68" y="4278683"/>
            <a:ext cx="1910646" cy="203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133F5-E2E0-4314-B0E3-7BC326130C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8936" y="4278683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716AE8-3D76-431E-B4D6-6EFC0A144A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68687" y="4262846"/>
            <a:ext cx="2815281" cy="206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1CA0-BF57-4964-8966-C225DD720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Autofit/>
          </a:bodyPr>
          <a:lstStyle/>
          <a:p>
            <a:r>
              <a:rPr lang="en-US" sz="2800" dirty="0"/>
              <a:t>REVISION -2  (Oral))Identify and tell the initial letter of the given picture</a:t>
            </a:r>
            <a:endParaRPr lang="en-I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BC91DD-EC47-4047-8AE7-41A334CEA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08" y="980728"/>
            <a:ext cx="1865376" cy="12374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39E59-31F1-4686-8D12-69CD138306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792" y="836712"/>
            <a:ext cx="942975" cy="123748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7346356-F3C7-43E8-BDFE-9668C1BFC9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5514" y="711027"/>
            <a:ext cx="2952750" cy="15525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FFBC3F1-FEA3-42E7-B039-FF5E9480F8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40416" y="580578"/>
            <a:ext cx="2148855" cy="199340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C4A62BE-96A8-4F2C-8DD8-CAA2742DD6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225" y="4030565"/>
            <a:ext cx="2847975" cy="160972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990A577-53A5-4230-B398-4FE5C1DAF5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5708" y="3596638"/>
            <a:ext cx="2305050" cy="19812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1FE7CF9-1BBA-453F-A6CA-3A702521ACC4}"/>
              </a:ext>
            </a:extLst>
          </p:cNvPr>
          <p:cNvSpPr/>
          <p:nvPr/>
        </p:nvSpPr>
        <p:spPr>
          <a:xfrm>
            <a:off x="1247791" y="2184810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0D0B5A-BE79-4029-A7F5-2B7BDC667381}"/>
              </a:ext>
            </a:extLst>
          </p:cNvPr>
          <p:cNvSpPr/>
          <p:nvPr/>
        </p:nvSpPr>
        <p:spPr>
          <a:xfrm>
            <a:off x="1216844" y="5867468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366AA4-33C2-4188-9EDE-55EA9F5F3E28}"/>
              </a:ext>
            </a:extLst>
          </p:cNvPr>
          <p:cNvSpPr/>
          <p:nvPr/>
        </p:nvSpPr>
        <p:spPr>
          <a:xfrm>
            <a:off x="4203168" y="2222128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 </a:t>
            </a:r>
            <a:endParaRPr lang="en-IN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766677D-0599-457A-9C31-F9FEE3EA255A}"/>
              </a:ext>
            </a:extLst>
          </p:cNvPr>
          <p:cNvSpPr/>
          <p:nvPr/>
        </p:nvSpPr>
        <p:spPr>
          <a:xfrm>
            <a:off x="7453548" y="2269865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897B308-FEC0-45F5-AE85-48768F2FEBEE}"/>
              </a:ext>
            </a:extLst>
          </p:cNvPr>
          <p:cNvSpPr/>
          <p:nvPr/>
        </p:nvSpPr>
        <p:spPr>
          <a:xfrm>
            <a:off x="10647999" y="2573981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972475C-FD97-48AE-BC1F-4E8DA62AB2A2}"/>
              </a:ext>
            </a:extLst>
          </p:cNvPr>
          <p:cNvSpPr/>
          <p:nvPr/>
        </p:nvSpPr>
        <p:spPr>
          <a:xfrm>
            <a:off x="4531105" y="5817508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4FAF2D3-AE26-42F4-9917-4FA86A785BB5}"/>
              </a:ext>
            </a:extLst>
          </p:cNvPr>
          <p:cNvSpPr/>
          <p:nvPr/>
        </p:nvSpPr>
        <p:spPr>
          <a:xfrm>
            <a:off x="10657281" y="5778858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92BA12-F046-4C2A-8537-542E3342ED2F}"/>
              </a:ext>
            </a:extLst>
          </p:cNvPr>
          <p:cNvSpPr txBox="1"/>
          <p:nvPr/>
        </p:nvSpPr>
        <p:spPr>
          <a:xfrm>
            <a:off x="1486865" y="2091958"/>
            <a:ext cx="4545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H</a:t>
            </a:r>
            <a:endParaRPr lang="en-IN" sz="280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B74C8C08-15ED-4670-8FD7-11C480CC9C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10883" y="3723677"/>
            <a:ext cx="1231596" cy="1844824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57BB5847-6887-4271-ACF8-398F8F1F0BEB}"/>
              </a:ext>
            </a:extLst>
          </p:cNvPr>
          <p:cNvSpPr/>
          <p:nvPr/>
        </p:nvSpPr>
        <p:spPr>
          <a:xfrm>
            <a:off x="7761889" y="5778858"/>
            <a:ext cx="932688" cy="407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60D1B2-BA29-4874-A1EB-25B8119AEDCB}"/>
              </a:ext>
            </a:extLst>
          </p:cNvPr>
          <p:cNvSpPr txBox="1"/>
          <p:nvPr/>
        </p:nvSpPr>
        <p:spPr>
          <a:xfrm>
            <a:off x="7776038" y="2161016"/>
            <a:ext cx="5985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E</a:t>
            </a:r>
            <a:endParaRPr lang="en-IN" sz="3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681A888-C1EB-4567-A948-3214D8FEA0EE}"/>
              </a:ext>
            </a:extLst>
          </p:cNvPr>
          <p:cNvSpPr txBox="1"/>
          <p:nvPr/>
        </p:nvSpPr>
        <p:spPr>
          <a:xfrm>
            <a:off x="10956755" y="2425906"/>
            <a:ext cx="454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 </a:t>
            </a:r>
            <a:endParaRPr lang="en-IN" sz="3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A97F0EB-1096-4983-9CE7-C71A9C120DCE}"/>
              </a:ext>
            </a:extLst>
          </p:cNvPr>
          <p:cNvSpPr txBox="1"/>
          <p:nvPr/>
        </p:nvSpPr>
        <p:spPr>
          <a:xfrm rot="10800000" flipH="1" flipV="1">
            <a:off x="1247791" y="5778858"/>
            <a:ext cx="6587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  A</a:t>
            </a:r>
            <a:endParaRPr lang="en-IN" sz="3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FE61853-CBF1-4954-AB40-654839691651}"/>
              </a:ext>
            </a:extLst>
          </p:cNvPr>
          <p:cNvSpPr txBox="1"/>
          <p:nvPr/>
        </p:nvSpPr>
        <p:spPr>
          <a:xfrm>
            <a:off x="8030435" y="5697801"/>
            <a:ext cx="5265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L </a:t>
            </a:r>
            <a:endParaRPr lang="en-IN" sz="3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917F266-3A0D-4951-A3B7-B1F07B7B351F}"/>
              </a:ext>
            </a:extLst>
          </p:cNvPr>
          <p:cNvSpPr txBox="1"/>
          <p:nvPr/>
        </p:nvSpPr>
        <p:spPr>
          <a:xfrm>
            <a:off x="4668699" y="5728898"/>
            <a:ext cx="5265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 K </a:t>
            </a:r>
            <a:endParaRPr lang="en-IN" sz="3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4CCC4C6-5C23-4101-BAFF-4EA4A43DA35D}"/>
              </a:ext>
            </a:extLst>
          </p:cNvPr>
          <p:cNvSpPr txBox="1"/>
          <p:nvPr/>
        </p:nvSpPr>
        <p:spPr>
          <a:xfrm>
            <a:off x="10992673" y="5631764"/>
            <a:ext cx="454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F </a:t>
            </a:r>
            <a:endParaRPr lang="en-IN" sz="3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0058FB1-154C-4C0A-BB14-8DFB7C1C2A83}"/>
              </a:ext>
            </a:extLst>
          </p:cNvPr>
          <p:cNvSpPr txBox="1"/>
          <p:nvPr/>
        </p:nvSpPr>
        <p:spPr>
          <a:xfrm>
            <a:off x="4510883" y="2170121"/>
            <a:ext cx="454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I </a:t>
            </a:r>
            <a:endParaRPr lang="en-IN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9872BD-4B66-4B2B-8853-0CC0683C1D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84221" y="3897572"/>
            <a:ext cx="2305050" cy="103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70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7" grpId="0"/>
      <p:bldP spid="39" grpId="0"/>
      <p:bldP spid="43" grpId="0"/>
      <p:bldP spid="47" grpId="0"/>
      <p:bldP spid="49" grpId="0"/>
      <p:bldP spid="51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Note book work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1B112-0C25-4C87-B10B-DC8D7CF11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11360800" cy="360040"/>
          </a:xfrm>
        </p:spPr>
        <p:txBody>
          <a:bodyPr/>
          <a:lstStyle/>
          <a:p>
            <a:r>
              <a:rPr lang="en-US" sz="2800" dirty="0"/>
              <a:t>Say and write</a:t>
            </a:r>
            <a:endParaRPr lang="en-IN" sz="28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EFEB915-4B2E-4767-AB2E-BE939CFFC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4013"/>
              </p:ext>
            </p:extLst>
          </p:nvPr>
        </p:nvGraphicFramePr>
        <p:xfrm>
          <a:off x="2032000" y="719666"/>
          <a:ext cx="8128000" cy="602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543844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25084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9547775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67985806"/>
                    </a:ext>
                  </a:extLst>
                </a:gridCol>
              </a:tblGrid>
              <a:tr h="12043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484691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154017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483018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662084"/>
                  </a:ext>
                </a:extLst>
              </a:tr>
              <a:tr h="12043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80524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600825B-1E6A-4650-9062-69ECA30330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721" y="801615"/>
            <a:ext cx="927547" cy="10715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E492D1-1753-453B-B2F9-3AB291759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5620" y="769390"/>
            <a:ext cx="927547" cy="10837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46AB067-B467-492E-9204-44E009EF25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648" y="759757"/>
            <a:ext cx="720080" cy="10441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79BFB72-52BA-4248-9E28-3CBFCFFBFF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5810" y="769390"/>
            <a:ext cx="926232" cy="103452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304E182-FD18-4B6C-8217-A8258C6EA619}"/>
              </a:ext>
            </a:extLst>
          </p:cNvPr>
          <p:cNvSpPr txBox="1"/>
          <p:nvPr/>
        </p:nvSpPr>
        <p:spPr>
          <a:xfrm rot="18751253">
            <a:off x="-62131" y="197254"/>
            <a:ext cx="9419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HW</a:t>
            </a:r>
            <a:endParaRPr lang="en-IN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941F33-64C1-4C14-9665-95EADFFD1B87}"/>
              </a:ext>
            </a:extLst>
          </p:cNvPr>
          <p:cNvSpPr txBox="1"/>
          <p:nvPr/>
        </p:nvSpPr>
        <p:spPr>
          <a:xfrm rot="18805728">
            <a:off x="-87098" y="528925"/>
            <a:ext cx="1506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14/09/21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8717910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14/09/21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Do the given HW in </a:t>
            </a:r>
            <a:r>
              <a:rPr lang="en-US" sz="2800" dirty="0" err="1">
                <a:solidFill>
                  <a:schemeClr val="bg1"/>
                </a:solidFill>
              </a:rPr>
              <a:t>nt</a:t>
            </a:r>
            <a:r>
              <a:rPr lang="en-US" sz="2800" dirty="0">
                <a:solidFill>
                  <a:schemeClr val="bg1"/>
                </a:solidFill>
              </a:rPr>
              <a:t> bk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ED5870-2163-4927-A321-00255811AA54}"/>
              </a:ext>
            </a:extLst>
          </p:cNvPr>
          <p:cNvSpPr txBox="1"/>
          <p:nvPr/>
        </p:nvSpPr>
        <p:spPr>
          <a:xfrm>
            <a:off x="3445189" y="2907741"/>
            <a:ext cx="6188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2.Practice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3575</TotalTime>
  <Words>94</Words>
  <Application>Microsoft Office PowerPoint</Application>
  <PresentationFormat>Widescreen</PresentationFormat>
  <Paragraphs>34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READING</vt:lpstr>
      <vt:lpstr>REVISION -2  (Oral))Identify and tell the initial letter of the given picture</vt:lpstr>
      <vt:lpstr>PowerPoint Presentation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172</cp:revision>
  <dcterms:created xsi:type="dcterms:W3CDTF">2020-05-19T18:02:17Z</dcterms:created>
  <dcterms:modified xsi:type="dcterms:W3CDTF">2021-09-14T02:55:31Z</dcterms:modified>
</cp:coreProperties>
</file>