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2"/>
  </p:notesMasterIdLst>
  <p:sldIdLst>
    <p:sldId id="269" r:id="rId2"/>
    <p:sldId id="326" r:id="rId3"/>
    <p:sldId id="343" r:id="rId4"/>
    <p:sldId id="344" r:id="rId5"/>
    <p:sldId id="345" r:id="rId6"/>
    <p:sldId id="342" r:id="rId7"/>
    <p:sldId id="346" r:id="rId8"/>
    <p:sldId id="347" r:id="rId9"/>
    <p:sldId id="28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9/13/2021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REVISION -1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407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580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56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13.09.2021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444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    :LETTER  I,F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0016" y="3854951"/>
            <a:ext cx="5668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SUBTOPIC:LETTER I f  IN </a:t>
            </a:r>
            <a:r>
              <a:rPr lang="en-US" sz="2800" b="1" dirty="0" err="1"/>
              <a:t>nt</a:t>
            </a:r>
            <a:r>
              <a:rPr lang="en-US" sz="2800" b="1" dirty="0"/>
              <a:t> </a:t>
            </a:r>
            <a:r>
              <a:rPr lang="en-US" sz="2800" b="1" dirty="0" err="1"/>
              <a:t>bkBK</a:t>
            </a:r>
            <a:r>
              <a:rPr lang="en-US" sz="2800" b="1" dirty="0"/>
              <a:t>(REVISION-1)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>
            <a:extLst>
              <a:ext uri="{FF2B5EF4-FFF2-40B4-BE49-F238E27FC236}">
                <a16:creationId xmlns:a16="http://schemas.microsoft.com/office/drawing/2014/main" id="{BDF7D04E-891A-4D8C-A042-856280CF9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6240016" cy="573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2918-5EEF-4B84-B514-3BAD5907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754" y="1250574"/>
            <a:ext cx="3323824" cy="2625795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A7FB1CB-381F-4878-89CA-DD582099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830" y="1644830"/>
            <a:ext cx="2564719" cy="203339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A51622-56B9-4FAD-873E-BF910DE6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687" y="1629625"/>
            <a:ext cx="3133355" cy="203339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D02E071-34A8-4B56-B19C-B504EFF59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032" y="1499327"/>
            <a:ext cx="2448272" cy="192967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8901530-4169-4769-AA50-6A632FD09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544" y="4294529"/>
            <a:ext cx="1910646" cy="2033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1133F5-E2E0-4314-B0E3-7BC326130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992" y="4248809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716AE8-3D76-431E-B4D6-6EFC0A144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6032" y="4195842"/>
            <a:ext cx="2815281" cy="20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2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1CA0-BF57-4964-8966-C225DD72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GIVEN LETTER</a:t>
            </a:r>
            <a:endParaRPr lang="en-IN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05341BF-0B7D-44A0-83A3-C30C45EDE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196752"/>
            <a:ext cx="4968552" cy="538661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0D5938D-4090-4636-8DE4-E452BEA0D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1484784"/>
            <a:ext cx="345638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7617-003F-4ECA-A590-7E2F1C29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367"/>
            <a:ext cx="10972800" cy="474329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F228C-34B2-40AE-92E3-CBB0117C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4238777"/>
            <a:ext cx="2736726" cy="2232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DC046D-9BA6-4A23-9900-672B10AEA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1503099"/>
            <a:ext cx="1972618" cy="2098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A0B147-97DD-4F3A-8A43-07EF04911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288" y="1280123"/>
            <a:ext cx="2736726" cy="2544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76D674-115D-42F5-B03F-A9B85E401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6450" y="4460741"/>
            <a:ext cx="1885950" cy="2419350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3C28D149-85EF-481F-9AC0-9607B9BE1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432" y="2276872"/>
            <a:ext cx="332382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30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3EEC4-7850-4AA5-BEF1-08B78D33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367"/>
            <a:ext cx="10972800" cy="546337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5501F02-7537-4C12-BAB6-5CC827304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628800"/>
            <a:ext cx="2564719" cy="3960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A9845F-D921-4B44-BBBB-9E84E564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1019944"/>
            <a:ext cx="1905000" cy="2409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EB9C65-2926-4EDB-8A8E-A78BA8066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558" y="1170335"/>
            <a:ext cx="2148593" cy="2409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00B278-AC82-4B70-A85F-18E4F2B79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768" y="4012316"/>
            <a:ext cx="3649588" cy="3001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1CEDEC-99D3-43B4-AB4A-23FD18F9B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090" y="4203387"/>
            <a:ext cx="2095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5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2451"/>
            <a:ext cx="11360800" cy="577149"/>
          </a:xfrm>
        </p:spPr>
        <p:txBody>
          <a:bodyPr/>
          <a:lstStyle/>
          <a:p>
            <a:endParaRPr lang="en-IN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7" y="953940"/>
            <a:ext cx="10325145" cy="5567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3781" y="5742778"/>
            <a:ext cx="1234200" cy="7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3719736" y="3044279"/>
            <a:ext cx="6098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4400" dirty="0"/>
              <a:t>Note book work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A344-996A-4449-B801-00121771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00" y="116632"/>
            <a:ext cx="11360800" cy="504056"/>
          </a:xfrm>
        </p:spPr>
        <p:txBody>
          <a:bodyPr/>
          <a:lstStyle/>
          <a:p>
            <a:r>
              <a:rPr lang="en-US" sz="2800" dirty="0"/>
              <a:t>Encircle and  </a:t>
            </a:r>
            <a:r>
              <a:rPr lang="en-US" sz="2800" dirty="0" err="1"/>
              <a:t>colour</a:t>
            </a:r>
            <a:r>
              <a:rPr lang="en-US" sz="2800" dirty="0"/>
              <a:t> letter   I   &amp;  F</a:t>
            </a:r>
            <a:endParaRPr lang="en-I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44FBB-722F-4B16-9C9D-9E30A07F1F69}"/>
              </a:ext>
            </a:extLst>
          </p:cNvPr>
          <p:cNvSpPr txBox="1"/>
          <p:nvPr/>
        </p:nvSpPr>
        <p:spPr>
          <a:xfrm rot="19282230">
            <a:off x="149167" y="469535"/>
            <a:ext cx="1102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13/09/21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A0FD6-3C90-402B-8C2F-8332CF795622}"/>
              </a:ext>
            </a:extLst>
          </p:cNvPr>
          <p:cNvSpPr txBox="1"/>
          <p:nvPr/>
        </p:nvSpPr>
        <p:spPr>
          <a:xfrm rot="19737848">
            <a:off x="198178" y="159191"/>
            <a:ext cx="7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F23886-8B43-4905-97E8-50ECAF9A041D}"/>
              </a:ext>
            </a:extLst>
          </p:cNvPr>
          <p:cNvSpPr/>
          <p:nvPr/>
        </p:nvSpPr>
        <p:spPr>
          <a:xfrm>
            <a:off x="2351584" y="1430664"/>
            <a:ext cx="5544616" cy="40145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-K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2ADE8-8EA3-4635-B498-D327238BC5C3}"/>
              </a:ext>
            </a:extLst>
          </p:cNvPr>
          <p:cNvSpPr txBox="1"/>
          <p:nvPr/>
        </p:nvSpPr>
        <p:spPr>
          <a:xfrm>
            <a:off x="3423864" y="1911035"/>
            <a:ext cx="526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</a:t>
            </a:r>
            <a:endParaRPr lang="en-IN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30263-2FB2-473F-ACA4-E6B4C59D19B2}"/>
              </a:ext>
            </a:extLst>
          </p:cNvPr>
          <p:cNvSpPr txBox="1"/>
          <p:nvPr/>
        </p:nvSpPr>
        <p:spPr>
          <a:xfrm>
            <a:off x="4531864" y="1911035"/>
            <a:ext cx="490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</a:t>
            </a:r>
            <a:endParaRPr lang="en-I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CDEEA-0E1E-4AE1-B629-1D0121ED4DF5}"/>
              </a:ext>
            </a:extLst>
          </p:cNvPr>
          <p:cNvSpPr txBox="1"/>
          <p:nvPr/>
        </p:nvSpPr>
        <p:spPr>
          <a:xfrm>
            <a:off x="5318278" y="1975503"/>
            <a:ext cx="526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endParaRPr lang="en-I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E5188C-F362-4193-BBFD-DBE413D82C35}"/>
              </a:ext>
            </a:extLst>
          </p:cNvPr>
          <p:cNvSpPr txBox="1"/>
          <p:nvPr/>
        </p:nvSpPr>
        <p:spPr>
          <a:xfrm>
            <a:off x="3351856" y="2844121"/>
            <a:ext cx="670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</a:t>
            </a:r>
            <a:endParaRPr lang="en-I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B29949-3280-4D01-B2F4-B06735FAD2C6}"/>
              </a:ext>
            </a:extLst>
          </p:cNvPr>
          <p:cNvSpPr txBox="1"/>
          <p:nvPr/>
        </p:nvSpPr>
        <p:spPr>
          <a:xfrm>
            <a:off x="6335655" y="1972589"/>
            <a:ext cx="526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</a:t>
            </a:r>
            <a:endParaRPr lang="en-I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07C470-6E0A-4471-9BBA-191DE019DF18}"/>
              </a:ext>
            </a:extLst>
          </p:cNvPr>
          <p:cNvSpPr txBox="1"/>
          <p:nvPr/>
        </p:nvSpPr>
        <p:spPr>
          <a:xfrm>
            <a:off x="4533493" y="2718565"/>
            <a:ext cx="4374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</a:t>
            </a:r>
            <a:endParaRPr lang="en-IN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F490BF-C9CA-414F-AC92-585280D5201F}"/>
              </a:ext>
            </a:extLst>
          </p:cNvPr>
          <p:cNvSpPr txBox="1"/>
          <p:nvPr/>
        </p:nvSpPr>
        <p:spPr>
          <a:xfrm>
            <a:off x="6375639" y="2790297"/>
            <a:ext cx="901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K</a:t>
            </a:r>
            <a:endParaRPr lang="en-IN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15816D-33B1-4613-A69D-B8D2C3D38CD6}"/>
              </a:ext>
            </a:extLst>
          </p:cNvPr>
          <p:cNvSpPr txBox="1"/>
          <p:nvPr/>
        </p:nvSpPr>
        <p:spPr>
          <a:xfrm>
            <a:off x="5387173" y="2819330"/>
            <a:ext cx="526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</a:t>
            </a:r>
            <a:endParaRPr lang="en-IN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532121-F9B0-4229-B9D5-76A74B54D7C1}"/>
              </a:ext>
            </a:extLst>
          </p:cNvPr>
          <p:cNvSpPr txBox="1"/>
          <p:nvPr/>
        </p:nvSpPr>
        <p:spPr>
          <a:xfrm>
            <a:off x="3388252" y="3639998"/>
            <a:ext cx="490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</a:t>
            </a:r>
            <a:endParaRPr lang="en-IN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E53CC2-73AC-4C41-8FA5-FA441517716A}"/>
              </a:ext>
            </a:extLst>
          </p:cNvPr>
          <p:cNvSpPr txBox="1"/>
          <p:nvPr/>
        </p:nvSpPr>
        <p:spPr>
          <a:xfrm>
            <a:off x="4597344" y="3639999"/>
            <a:ext cx="373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</a:t>
            </a:r>
            <a:endParaRPr lang="en-I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9BEE15-EBEC-45EC-9F09-AA007D731436}"/>
              </a:ext>
            </a:extLst>
          </p:cNvPr>
          <p:cNvSpPr txBox="1"/>
          <p:nvPr/>
        </p:nvSpPr>
        <p:spPr>
          <a:xfrm>
            <a:off x="5387173" y="3595001"/>
            <a:ext cx="526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endParaRPr lang="en-IN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A8B558-0AFC-4CA4-85E4-4AAD50B978DC}"/>
              </a:ext>
            </a:extLst>
          </p:cNvPr>
          <p:cNvSpPr txBox="1"/>
          <p:nvPr/>
        </p:nvSpPr>
        <p:spPr>
          <a:xfrm>
            <a:off x="6421270" y="3521598"/>
            <a:ext cx="526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</a:t>
            </a:r>
            <a:endParaRPr lang="en-IN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1EA0CF-407A-46B3-ABF5-03571781788B}"/>
              </a:ext>
            </a:extLst>
          </p:cNvPr>
          <p:cNvSpPr txBox="1"/>
          <p:nvPr/>
        </p:nvSpPr>
        <p:spPr>
          <a:xfrm>
            <a:off x="6421270" y="4314132"/>
            <a:ext cx="624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K</a:t>
            </a:r>
            <a:endParaRPr lang="en-IN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29D05E-91B9-491A-80FF-EAF789C66166}"/>
              </a:ext>
            </a:extLst>
          </p:cNvPr>
          <p:cNvSpPr txBox="1"/>
          <p:nvPr/>
        </p:nvSpPr>
        <p:spPr>
          <a:xfrm>
            <a:off x="4635620" y="4376758"/>
            <a:ext cx="670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</a:t>
            </a:r>
            <a:endParaRPr lang="en-IN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4AEE3C-A39D-4533-B85A-0042D85EDE28}"/>
              </a:ext>
            </a:extLst>
          </p:cNvPr>
          <p:cNvSpPr txBox="1"/>
          <p:nvPr/>
        </p:nvSpPr>
        <p:spPr>
          <a:xfrm>
            <a:off x="3495872" y="4384750"/>
            <a:ext cx="526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</a:t>
            </a:r>
            <a:endParaRPr lang="en-IN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3AA11C-E3EA-475F-9046-8B94F717D4C9}"/>
              </a:ext>
            </a:extLst>
          </p:cNvPr>
          <p:cNvSpPr txBox="1"/>
          <p:nvPr/>
        </p:nvSpPr>
        <p:spPr>
          <a:xfrm>
            <a:off x="5432762" y="4314132"/>
            <a:ext cx="526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</a:t>
            </a:r>
            <a:endParaRPr lang="en-IN" sz="3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9BEE31-358F-4908-9029-5975A277BF37}"/>
              </a:ext>
            </a:extLst>
          </p:cNvPr>
          <p:cNvSpPr txBox="1"/>
          <p:nvPr/>
        </p:nvSpPr>
        <p:spPr>
          <a:xfrm>
            <a:off x="5378279" y="719747"/>
            <a:ext cx="1718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REVISION -1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82978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BC20-477C-43B5-8D77-D7C0FCB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60648"/>
            <a:ext cx="11360800" cy="576064"/>
          </a:xfrm>
        </p:spPr>
        <p:txBody>
          <a:bodyPr/>
          <a:lstStyle/>
          <a:p>
            <a:r>
              <a:rPr lang="en-US" sz="2400" dirty="0"/>
              <a:t>CIRCLE  THE   LETTER    RELETED TO THE GIVEN PICTURE</a:t>
            </a: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CD68B-B616-4E0E-B629-A6313EEC5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971800"/>
            <a:ext cx="3816424" cy="1516385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F35BE86-8945-48A3-B838-97F8C1293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07406"/>
              </p:ext>
            </p:extLst>
          </p:nvPr>
        </p:nvGraphicFramePr>
        <p:xfrm>
          <a:off x="876044" y="3995745"/>
          <a:ext cx="3816426" cy="832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142">
                  <a:extLst>
                    <a:ext uri="{9D8B030D-6E8A-4147-A177-3AD203B41FA5}">
                      <a16:colId xmlns:a16="http://schemas.microsoft.com/office/drawing/2014/main" val="1880678221"/>
                    </a:ext>
                  </a:extLst>
                </a:gridCol>
                <a:gridCol w="1272142">
                  <a:extLst>
                    <a:ext uri="{9D8B030D-6E8A-4147-A177-3AD203B41FA5}">
                      <a16:colId xmlns:a16="http://schemas.microsoft.com/office/drawing/2014/main" val="2145392444"/>
                    </a:ext>
                  </a:extLst>
                </a:gridCol>
                <a:gridCol w="1272142">
                  <a:extLst>
                    <a:ext uri="{9D8B030D-6E8A-4147-A177-3AD203B41FA5}">
                      <a16:colId xmlns:a16="http://schemas.microsoft.com/office/drawing/2014/main" val="3714790411"/>
                    </a:ext>
                  </a:extLst>
                </a:gridCol>
              </a:tblGrid>
              <a:tr h="83275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9964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6FC9A6-34A1-4B3E-886F-0B5099882862}"/>
              </a:ext>
            </a:extLst>
          </p:cNvPr>
          <p:cNvSpPr txBox="1"/>
          <p:nvPr/>
        </p:nvSpPr>
        <p:spPr>
          <a:xfrm>
            <a:off x="1271464" y="4030030"/>
            <a:ext cx="5265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F</a:t>
            </a:r>
            <a:endParaRPr lang="en-IN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B285D-38E5-4D89-97D7-493307759931}"/>
              </a:ext>
            </a:extLst>
          </p:cNvPr>
          <p:cNvSpPr txBox="1"/>
          <p:nvPr/>
        </p:nvSpPr>
        <p:spPr>
          <a:xfrm>
            <a:off x="2453143" y="3995745"/>
            <a:ext cx="7920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K</a:t>
            </a:r>
            <a:endParaRPr lang="en-IN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7246E-987B-4AF9-90C2-5D5CC4DF0167}"/>
              </a:ext>
            </a:extLst>
          </p:cNvPr>
          <p:cNvSpPr txBox="1"/>
          <p:nvPr/>
        </p:nvSpPr>
        <p:spPr>
          <a:xfrm>
            <a:off x="3712314" y="3923615"/>
            <a:ext cx="454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B</a:t>
            </a:r>
            <a:endParaRPr lang="en-IN" sz="4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416680-899C-4A2C-BB46-06FC675D5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803" y="1330562"/>
            <a:ext cx="3175000" cy="2232248"/>
          </a:xfrm>
          <a:prstGeom prst="rect">
            <a:avLst/>
          </a:prstGeom>
        </p:spPr>
      </p:pic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343E22C7-9316-47CF-81F5-11B9BED45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2605"/>
              </p:ext>
            </p:extLst>
          </p:nvPr>
        </p:nvGraphicFramePr>
        <p:xfrm>
          <a:off x="6787377" y="3994474"/>
          <a:ext cx="3816426" cy="832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142">
                  <a:extLst>
                    <a:ext uri="{9D8B030D-6E8A-4147-A177-3AD203B41FA5}">
                      <a16:colId xmlns:a16="http://schemas.microsoft.com/office/drawing/2014/main" val="1880678221"/>
                    </a:ext>
                  </a:extLst>
                </a:gridCol>
                <a:gridCol w="1272142">
                  <a:extLst>
                    <a:ext uri="{9D8B030D-6E8A-4147-A177-3AD203B41FA5}">
                      <a16:colId xmlns:a16="http://schemas.microsoft.com/office/drawing/2014/main" val="2145392444"/>
                    </a:ext>
                  </a:extLst>
                </a:gridCol>
                <a:gridCol w="1272142">
                  <a:extLst>
                    <a:ext uri="{9D8B030D-6E8A-4147-A177-3AD203B41FA5}">
                      <a16:colId xmlns:a16="http://schemas.microsoft.com/office/drawing/2014/main" val="3714790411"/>
                    </a:ext>
                  </a:extLst>
                </a:gridCol>
              </a:tblGrid>
              <a:tr h="83275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99646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CD70227-9D28-41E6-B5AE-3CB9DA1688EA}"/>
              </a:ext>
            </a:extLst>
          </p:cNvPr>
          <p:cNvSpPr txBox="1"/>
          <p:nvPr/>
        </p:nvSpPr>
        <p:spPr>
          <a:xfrm>
            <a:off x="8512946" y="3964966"/>
            <a:ext cx="721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I</a:t>
            </a:r>
            <a:endParaRPr lang="en-IN" sz="4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67569-82B5-4524-8FFF-F4B9C9A708D9}"/>
              </a:ext>
            </a:extLst>
          </p:cNvPr>
          <p:cNvSpPr txBox="1"/>
          <p:nvPr/>
        </p:nvSpPr>
        <p:spPr>
          <a:xfrm>
            <a:off x="9434560" y="3964966"/>
            <a:ext cx="608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F</a:t>
            </a:r>
            <a:endParaRPr lang="en-IN" sz="4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3CED5A-16ED-49E0-B16A-559C6D093BA6}"/>
              </a:ext>
            </a:extLst>
          </p:cNvPr>
          <p:cNvSpPr txBox="1"/>
          <p:nvPr/>
        </p:nvSpPr>
        <p:spPr>
          <a:xfrm>
            <a:off x="7223059" y="3923615"/>
            <a:ext cx="901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K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2701839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3" y="928670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13/09/21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507" y="2078105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19736" y="2071670"/>
            <a:ext cx="5639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Practice same work at home 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3593</TotalTime>
  <Words>101</Words>
  <Application>Microsoft Office PowerPoint</Application>
  <PresentationFormat>Widescreen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IDENTIFY THE GIVEN LETTER</vt:lpstr>
      <vt:lpstr>PowerPoint Presentation</vt:lpstr>
      <vt:lpstr>PowerPoint Presentation</vt:lpstr>
      <vt:lpstr>PowerPoint Presentation</vt:lpstr>
      <vt:lpstr>Encircle and  colour letter   I   &amp;  F</vt:lpstr>
      <vt:lpstr>CIRCLE  THE   LETTER    RELETED TO THE GIVEN PICTURE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170</cp:revision>
  <dcterms:created xsi:type="dcterms:W3CDTF">2020-05-19T18:02:17Z</dcterms:created>
  <dcterms:modified xsi:type="dcterms:W3CDTF">2021-09-13T04:27:34Z</dcterms:modified>
</cp:coreProperties>
</file>